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94" r:id="rId5"/>
  </p:sldMasterIdLst>
  <p:notesMasterIdLst>
    <p:notesMasterId r:id="rId56"/>
  </p:notesMasterIdLst>
  <p:handoutMasterIdLst>
    <p:handoutMasterId r:id="rId57"/>
  </p:handoutMasterIdLst>
  <p:sldIdLst>
    <p:sldId id="975" r:id="rId6"/>
    <p:sldId id="1304" r:id="rId7"/>
    <p:sldId id="1317" r:id="rId8"/>
    <p:sldId id="1318" r:id="rId9"/>
    <p:sldId id="1263" r:id="rId10"/>
    <p:sldId id="1281" r:id="rId11"/>
    <p:sldId id="1307" r:id="rId12"/>
    <p:sldId id="1017" r:id="rId13"/>
    <p:sldId id="1308" r:id="rId14"/>
    <p:sldId id="1309" r:id="rId15"/>
    <p:sldId id="1018" r:id="rId16"/>
    <p:sldId id="1320" r:id="rId17"/>
    <p:sldId id="1312" r:id="rId18"/>
    <p:sldId id="1019" r:id="rId19"/>
    <p:sldId id="1311" r:id="rId20"/>
    <p:sldId id="1321" r:id="rId21"/>
    <p:sldId id="1325" r:id="rId22"/>
    <p:sldId id="1032" r:id="rId23"/>
    <p:sldId id="1101" r:id="rId24"/>
    <p:sldId id="1028" r:id="rId25"/>
    <p:sldId id="1029" r:id="rId26"/>
    <p:sldId id="1283" r:id="rId27"/>
    <p:sldId id="1284" r:id="rId28"/>
    <p:sldId id="1322" r:id="rId29"/>
    <p:sldId id="1285" r:id="rId30"/>
    <p:sldId id="1286" r:id="rId31"/>
    <p:sldId id="1305" r:id="rId32"/>
    <p:sldId id="1295" r:id="rId33"/>
    <p:sldId id="1313" r:id="rId34"/>
    <p:sldId id="1314" r:id="rId35"/>
    <p:sldId id="1290" r:id="rId36"/>
    <p:sldId id="1269" r:id="rId37"/>
    <p:sldId id="1271" r:id="rId38"/>
    <p:sldId id="1303" r:id="rId39"/>
    <p:sldId id="1298" r:id="rId40"/>
    <p:sldId id="1287" r:id="rId41"/>
    <p:sldId id="1291" r:id="rId42"/>
    <p:sldId id="1315" r:id="rId43"/>
    <p:sldId id="1292" r:id="rId44"/>
    <p:sldId id="1323" r:id="rId45"/>
    <p:sldId id="1324" r:id="rId46"/>
    <p:sldId id="1293" r:id="rId47"/>
    <p:sldId id="1278" r:id="rId48"/>
    <p:sldId id="990" r:id="rId49"/>
    <p:sldId id="369" r:id="rId50"/>
    <p:sldId id="289" r:id="rId51"/>
    <p:sldId id="756" r:id="rId52"/>
    <p:sldId id="1327" r:id="rId53"/>
    <p:sldId id="1274" r:id="rId54"/>
    <p:sldId id="1316" r:id="rId5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F4C54A-BDB7-4936-93F2-DF652D2E98B2}" v="76" dt="2025-07-14T14:19:55.9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 autoAdjust="0"/>
    <p:restoredTop sz="94665" autoAdjust="0"/>
  </p:normalViewPr>
  <p:slideViewPr>
    <p:cSldViewPr snapToGrid="0" snapToObjects="1">
      <p:cViewPr varScale="1">
        <p:scale>
          <a:sx n="65" d="100"/>
          <a:sy n="65" d="100"/>
        </p:scale>
        <p:origin x="528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eke de Haan" userId="4c1fda36-c835-4b8d-a4b4-271d79fc673a" providerId="ADAL" clId="{D7F4C54A-BDB7-4936-93F2-DF652D2E98B2}"/>
    <pc:docChg chg="undo custSel addSld delSld modSld sldOrd">
      <pc:chgData name="Willeke de Haan" userId="4c1fda36-c835-4b8d-a4b4-271d79fc673a" providerId="ADAL" clId="{D7F4C54A-BDB7-4936-93F2-DF652D2E98B2}" dt="2025-07-14T14:48:31.342" v="7903"/>
      <pc:docMkLst>
        <pc:docMk/>
      </pc:docMkLst>
      <pc:sldChg chg="addSp modSp mod ord">
        <pc:chgData name="Willeke de Haan" userId="4c1fda36-c835-4b8d-a4b4-271d79fc673a" providerId="ADAL" clId="{D7F4C54A-BDB7-4936-93F2-DF652D2E98B2}" dt="2025-07-14T09:42:46.804" v="7057" actId="1076"/>
        <pc:sldMkLst>
          <pc:docMk/>
          <pc:sldMk cId="1548540990" sldId="289"/>
        </pc:sldMkLst>
        <pc:spChg chg="add mod">
          <ac:chgData name="Willeke de Haan" userId="4c1fda36-c835-4b8d-a4b4-271d79fc673a" providerId="ADAL" clId="{D7F4C54A-BDB7-4936-93F2-DF652D2E98B2}" dt="2025-07-14T09:42:28.151" v="7052" actId="20577"/>
          <ac:spMkLst>
            <pc:docMk/>
            <pc:sldMk cId="1548540990" sldId="289"/>
            <ac:spMk id="2" creationId="{1EDE7F5F-3AA3-5E28-C163-0525F438DC4B}"/>
          </ac:spMkLst>
        </pc:spChg>
        <pc:picChg chg="mod modCrop">
          <ac:chgData name="Willeke de Haan" userId="4c1fda36-c835-4b8d-a4b4-271d79fc673a" providerId="ADAL" clId="{D7F4C54A-BDB7-4936-93F2-DF652D2E98B2}" dt="2025-07-14T09:42:46.804" v="7057" actId="1076"/>
          <ac:picMkLst>
            <pc:docMk/>
            <pc:sldMk cId="1548540990" sldId="289"/>
            <ac:picMk id="7" creationId="{834A832C-D916-F10E-8050-668C92F6A96C}"/>
          </ac:picMkLst>
        </pc:picChg>
        <pc:picChg chg="mod">
          <ac:chgData name="Willeke de Haan" userId="4c1fda36-c835-4b8d-a4b4-271d79fc673a" providerId="ADAL" clId="{D7F4C54A-BDB7-4936-93F2-DF652D2E98B2}" dt="2025-07-14T09:42:44.262" v="7056" actId="1076"/>
          <ac:picMkLst>
            <pc:docMk/>
            <pc:sldMk cId="1548540990" sldId="289"/>
            <ac:picMk id="9" creationId="{55EEA104-7035-1B0D-A048-E5BF87EECE34}"/>
          </ac:picMkLst>
        </pc:picChg>
      </pc:sldChg>
      <pc:sldChg chg="del">
        <pc:chgData name="Willeke de Haan" userId="4c1fda36-c835-4b8d-a4b4-271d79fc673a" providerId="ADAL" clId="{D7F4C54A-BDB7-4936-93F2-DF652D2E98B2}" dt="2025-07-07T06:58:08.169" v="5328" actId="47"/>
        <pc:sldMkLst>
          <pc:docMk/>
          <pc:sldMk cId="380291521" sldId="298"/>
        </pc:sldMkLst>
      </pc:sldChg>
      <pc:sldChg chg="del">
        <pc:chgData name="Willeke de Haan" userId="4c1fda36-c835-4b8d-a4b4-271d79fc673a" providerId="ADAL" clId="{D7F4C54A-BDB7-4936-93F2-DF652D2E98B2}" dt="2025-07-07T06:59:02.324" v="5390" actId="47"/>
        <pc:sldMkLst>
          <pc:docMk/>
          <pc:sldMk cId="2072568616" sldId="301"/>
        </pc:sldMkLst>
      </pc:sldChg>
      <pc:sldChg chg="addSp delSp modSp add mod ord">
        <pc:chgData name="Willeke de Haan" userId="4c1fda36-c835-4b8d-a4b4-271d79fc673a" providerId="ADAL" clId="{D7F4C54A-BDB7-4936-93F2-DF652D2E98B2}" dt="2025-07-14T12:59:22.446" v="7111" actId="14100"/>
        <pc:sldMkLst>
          <pc:docMk/>
          <pc:sldMk cId="1016130495" sldId="369"/>
        </pc:sldMkLst>
        <pc:spChg chg="del">
          <ac:chgData name="Willeke de Haan" userId="4c1fda36-c835-4b8d-a4b4-271d79fc673a" providerId="ADAL" clId="{D7F4C54A-BDB7-4936-93F2-DF652D2E98B2}" dt="2025-07-14T09:42:06.832" v="7031" actId="478"/>
          <ac:spMkLst>
            <pc:docMk/>
            <pc:sldMk cId="1016130495" sldId="369"/>
            <ac:spMk id="5" creationId="{060EA4C0-AF57-7702-60E5-57E3466A0A7A}"/>
          </ac:spMkLst>
        </pc:spChg>
        <pc:spChg chg="add del mod">
          <ac:chgData name="Willeke de Haan" userId="4c1fda36-c835-4b8d-a4b4-271d79fc673a" providerId="ADAL" clId="{D7F4C54A-BDB7-4936-93F2-DF652D2E98B2}" dt="2025-07-14T12:59:05.486" v="7105" actId="478"/>
          <ac:spMkLst>
            <pc:docMk/>
            <pc:sldMk cId="1016130495" sldId="369"/>
            <ac:spMk id="5" creationId="{D2EA13C6-3196-3DC7-5760-ED94C9E3BC61}"/>
          </ac:spMkLst>
        </pc:spChg>
        <pc:spChg chg="mod">
          <ac:chgData name="Willeke de Haan" userId="4c1fda36-c835-4b8d-a4b4-271d79fc673a" providerId="ADAL" clId="{D7F4C54A-BDB7-4936-93F2-DF652D2E98B2}" dt="2025-07-14T09:42:13.968" v="7039" actId="20577"/>
          <ac:spMkLst>
            <pc:docMk/>
            <pc:sldMk cId="1016130495" sldId="369"/>
            <ac:spMk id="6" creationId="{00000000-0000-0000-0000-000000000000}"/>
          </ac:spMkLst>
        </pc:spChg>
        <pc:spChg chg="add del mod">
          <ac:chgData name="Willeke de Haan" userId="4c1fda36-c835-4b8d-a4b4-271d79fc673a" providerId="ADAL" clId="{D7F4C54A-BDB7-4936-93F2-DF652D2E98B2}" dt="2025-07-14T12:59:06.415" v="7106" actId="478"/>
          <ac:spMkLst>
            <pc:docMk/>
            <pc:sldMk cId="1016130495" sldId="369"/>
            <ac:spMk id="8" creationId="{B7FE3B16-FD58-B702-4DFA-FA1671CDAE0C}"/>
          </ac:spMkLst>
        </pc:spChg>
        <pc:spChg chg="del">
          <ac:chgData name="Willeke de Haan" userId="4c1fda36-c835-4b8d-a4b4-271d79fc673a" providerId="ADAL" clId="{D7F4C54A-BDB7-4936-93F2-DF652D2E98B2}" dt="2025-07-14T12:59:02.374" v="7103" actId="478"/>
          <ac:spMkLst>
            <pc:docMk/>
            <pc:sldMk cId="1016130495" sldId="369"/>
            <ac:spMk id="16" creationId="{00000000-0000-0000-0000-000000000000}"/>
          </ac:spMkLst>
        </pc:spChg>
        <pc:spChg chg="del">
          <ac:chgData name="Willeke de Haan" userId="4c1fda36-c835-4b8d-a4b4-271d79fc673a" providerId="ADAL" clId="{D7F4C54A-BDB7-4936-93F2-DF652D2E98B2}" dt="2025-07-14T12:58:59.666" v="7102" actId="478"/>
          <ac:spMkLst>
            <pc:docMk/>
            <pc:sldMk cId="1016130495" sldId="369"/>
            <ac:spMk id="17" creationId="{00000000-0000-0000-0000-000000000000}"/>
          </ac:spMkLst>
        </pc:spChg>
        <pc:spChg chg="del">
          <ac:chgData name="Willeke de Haan" userId="4c1fda36-c835-4b8d-a4b4-271d79fc673a" providerId="ADAL" clId="{D7F4C54A-BDB7-4936-93F2-DF652D2E98B2}" dt="2025-07-14T12:59:03.865" v="7104" actId="478"/>
          <ac:spMkLst>
            <pc:docMk/>
            <pc:sldMk cId="1016130495" sldId="369"/>
            <ac:spMk id="18" creationId="{00000000-0000-0000-0000-000000000000}"/>
          </ac:spMkLst>
        </pc:spChg>
        <pc:spChg chg="del">
          <ac:chgData name="Willeke de Haan" userId="4c1fda36-c835-4b8d-a4b4-271d79fc673a" providerId="ADAL" clId="{D7F4C54A-BDB7-4936-93F2-DF652D2E98B2}" dt="2025-07-14T12:59:19.893" v="7110" actId="478"/>
          <ac:spMkLst>
            <pc:docMk/>
            <pc:sldMk cId="1016130495" sldId="369"/>
            <ac:spMk id="19" creationId="{00000000-0000-0000-0000-000000000000}"/>
          </ac:spMkLst>
        </pc:spChg>
        <pc:picChg chg="mod">
          <ac:chgData name="Willeke de Haan" userId="4c1fda36-c835-4b8d-a4b4-271d79fc673a" providerId="ADAL" clId="{D7F4C54A-BDB7-4936-93F2-DF652D2E98B2}" dt="2025-07-14T12:59:09.179" v="7107" actId="14100"/>
          <ac:picMkLst>
            <pc:docMk/>
            <pc:sldMk cId="1016130495" sldId="369"/>
            <ac:picMk id="9" creationId="{00000000-0000-0000-0000-000000000000}"/>
          </ac:picMkLst>
        </pc:picChg>
        <pc:picChg chg="mod">
          <ac:chgData name="Willeke de Haan" userId="4c1fda36-c835-4b8d-a4b4-271d79fc673a" providerId="ADAL" clId="{D7F4C54A-BDB7-4936-93F2-DF652D2E98B2}" dt="2025-07-14T12:59:22.446" v="7111" actId="14100"/>
          <ac:picMkLst>
            <pc:docMk/>
            <pc:sldMk cId="1016130495" sldId="369"/>
            <ac:picMk id="10" creationId="{00000000-0000-0000-0000-000000000000}"/>
          </ac:picMkLst>
        </pc:picChg>
      </pc:sldChg>
      <pc:sldChg chg="del">
        <pc:chgData name="Willeke de Haan" userId="4c1fda36-c835-4b8d-a4b4-271d79fc673a" providerId="ADAL" clId="{D7F4C54A-BDB7-4936-93F2-DF652D2E98B2}" dt="2025-07-04T15:09:38.656" v="4902" actId="47"/>
        <pc:sldMkLst>
          <pc:docMk/>
          <pc:sldMk cId="1933320648" sldId="690"/>
        </pc:sldMkLst>
      </pc:sldChg>
      <pc:sldChg chg="del">
        <pc:chgData name="Willeke de Haan" userId="4c1fda36-c835-4b8d-a4b4-271d79fc673a" providerId="ADAL" clId="{D7F4C54A-BDB7-4936-93F2-DF652D2E98B2}" dt="2025-07-04T15:04:01.537" v="4899" actId="47"/>
        <pc:sldMkLst>
          <pc:docMk/>
          <pc:sldMk cId="3720624583" sldId="693"/>
        </pc:sldMkLst>
      </pc:sldChg>
      <pc:sldChg chg="del">
        <pc:chgData name="Willeke de Haan" userId="4c1fda36-c835-4b8d-a4b4-271d79fc673a" providerId="ADAL" clId="{D7F4C54A-BDB7-4936-93F2-DF652D2E98B2}" dt="2025-07-04T11:58:04.972" v="818" actId="47"/>
        <pc:sldMkLst>
          <pc:docMk/>
          <pc:sldMk cId="2895953130" sldId="720"/>
        </pc:sldMkLst>
      </pc:sldChg>
      <pc:sldChg chg="modSp mod">
        <pc:chgData name="Willeke de Haan" userId="4c1fda36-c835-4b8d-a4b4-271d79fc673a" providerId="ADAL" clId="{D7F4C54A-BDB7-4936-93F2-DF652D2E98B2}" dt="2025-07-14T13:08:10.314" v="7131" actId="115"/>
        <pc:sldMkLst>
          <pc:docMk/>
          <pc:sldMk cId="3932012985" sldId="756"/>
        </pc:sldMkLst>
        <pc:spChg chg="mod">
          <ac:chgData name="Willeke de Haan" userId="4c1fda36-c835-4b8d-a4b4-271d79fc673a" providerId="ADAL" clId="{D7F4C54A-BDB7-4936-93F2-DF652D2E98B2}" dt="2025-07-14T12:59:45.959" v="7119" actId="20577"/>
          <ac:spMkLst>
            <pc:docMk/>
            <pc:sldMk cId="3932012985" sldId="756"/>
            <ac:spMk id="4" creationId="{954C28E7-D115-7093-111F-A0C41F952C1F}"/>
          </ac:spMkLst>
        </pc:spChg>
        <pc:spChg chg="mod">
          <ac:chgData name="Willeke de Haan" userId="4c1fda36-c835-4b8d-a4b4-271d79fc673a" providerId="ADAL" clId="{D7F4C54A-BDB7-4936-93F2-DF652D2E98B2}" dt="2025-07-14T12:59:34.471" v="7113" actId="20577"/>
          <ac:spMkLst>
            <pc:docMk/>
            <pc:sldMk cId="3932012985" sldId="756"/>
            <ac:spMk id="5" creationId="{7E082771-94A1-E44B-857B-9C9F27AAB8B9}"/>
          </ac:spMkLst>
        </pc:spChg>
        <pc:spChg chg="mod">
          <ac:chgData name="Willeke de Haan" userId="4c1fda36-c835-4b8d-a4b4-271d79fc673a" providerId="ADAL" clId="{D7F4C54A-BDB7-4936-93F2-DF652D2E98B2}" dt="2025-07-14T13:08:10.314" v="7131" actId="115"/>
          <ac:spMkLst>
            <pc:docMk/>
            <pc:sldMk cId="3932012985" sldId="756"/>
            <ac:spMk id="8" creationId="{590A2619-08AB-ECE4-DB0E-79612322A3E5}"/>
          </ac:spMkLst>
        </pc:spChg>
      </pc:sldChg>
      <pc:sldChg chg="del">
        <pc:chgData name="Willeke de Haan" userId="4c1fda36-c835-4b8d-a4b4-271d79fc673a" providerId="ADAL" clId="{D7F4C54A-BDB7-4936-93F2-DF652D2E98B2}" dt="2025-07-04T06:53:43.888" v="89" actId="47"/>
        <pc:sldMkLst>
          <pc:docMk/>
          <pc:sldMk cId="1070338964" sldId="836"/>
        </pc:sldMkLst>
      </pc:sldChg>
      <pc:sldChg chg="del">
        <pc:chgData name="Willeke de Haan" userId="4c1fda36-c835-4b8d-a4b4-271d79fc673a" providerId="ADAL" clId="{D7F4C54A-BDB7-4936-93F2-DF652D2E98B2}" dt="2025-07-04T11:58:04.972" v="818" actId="47"/>
        <pc:sldMkLst>
          <pc:docMk/>
          <pc:sldMk cId="3179541309" sldId="915"/>
        </pc:sldMkLst>
      </pc:sldChg>
      <pc:sldChg chg="del">
        <pc:chgData name="Willeke de Haan" userId="4c1fda36-c835-4b8d-a4b4-271d79fc673a" providerId="ADAL" clId="{D7F4C54A-BDB7-4936-93F2-DF652D2E98B2}" dt="2025-07-04T11:58:04.972" v="818" actId="47"/>
        <pc:sldMkLst>
          <pc:docMk/>
          <pc:sldMk cId="3831138336" sldId="916"/>
        </pc:sldMkLst>
      </pc:sldChg>
      <pc:sldChg chg="del">
        <pc:chgData name="Willeke de Haan" userId="4c1fda36-c835-4b8d-a4b4-271d79fc673a" providerId="ADAL" clId="{D7F4C54A-BDB7-4936-93F2-DF652D2E98B2}" dt="2025-07-04T11:58:04.972" v="818" actId="47"/>
        <pc:sldMkLst>
          <pc:docMk/>
          <pc:sldMk cId="784460650" sldId="917"/>
        </pc:sldMkLst>
      </pc:sldChg>
      <pc:sldChg chg="del">
        <pc:chgData name="Willeke de Haan" userId="4c1fda36-c835-4b8d-a4b4-271d79fc673a" providerId="ADAL" clId="{D7F4C54A-BDB7-4936-93F2-DF652D2E98B2}" dt="2025-07-04T11:58:04.972" v="818" actId="47"/>
        <pc:sldMkLst>
          <pc:docMk/>
          <pc:sldMk cId="866120231" sldId="918"/>
        </pc:sldMkLst>
      </pc:sldChg>
      <pc:sldChg chg="del">
        <pc:chgData name="Willeke de Haan" userId="4c1fda36-c835-4b8d-a4b4-271d79fc673a" providerId="ADAL" clId="{D7F4C54A-BDB7-4936-93F2-DF652D2E98B2}" dt="2025-07-04T11:58:04.972" v="818" actId="47"/>
        <pc:sldMkLst>
          <pc:docMk/>
          <pc:sldMk cId="240255991" sldId="919"/>
        </pc:sldMkLst>
      </pc:sldChg>
      <pc:sldChg chg="del">
        <pc:chgData name="Willeke de Haan" userId="4c1fda36-c835-4b8d-a4b4-271d79fc673a" providerId="ADAL" clId="{D7F4C54A-BDB7-4936-93F2-DF652D2E98B2}" dt="2025-07-04T11:58:04.972" v="818" actId="47"/>
        <pc:sldMkLst>
          <pc:docMk/>
          <pc:sldMk cId="850582453" sldId="920"/>
        </pc:sldMkLst>
      </pc:sldChg>
      <pc:sldChg chg="del">
        <pc:chgData name="Willeke de Haan" userId="4c1fda36-c835-4b8d-a4b4-271d79fc673a" providerId="ADAL" clId="{D7F4C54A-BDB7-4936-93F2-DF652D2E98B2}" dt="2025-07-04T06:53:43.888" v="89" actId="47"/>
        <pc:sldMkLst>
          <pc:docMk/>
          <pc:sldMk cId="3898691972" sldId="921"/>
        </pc:sldMkLst>
      </pc:sldChg>
      <pc:sldChg chg="del">
        <pc:chgData name="Willeke de Haan" userId="4c1fda36-c835-4b8d-a4b4-271d79fc673a" providerId="ADAL" clId="{D7F4C54A-BDB7-4936-93F2-DF652D2E98B2}" dt="2025-07-04T11:58:04.972" v="818" actId="47"/>
        <pc:sldMkLst>
          <pc:docMk/>
          <pc:sldMk cId="4061220393" sldId="922"/>
        </pc:sldMkLst>
      </pc:sldChg>
      <pc:sldChg chg="del">
        <pc:chgData name="Willeke de Haan" userId="4c1fda36-c835-4b8d-a4b4-271d79fc673a" providerId="ADAL" clId="{D7F4C54A-BDB7-4936-93F2-DF652D2E98B2}" dt="2025-07-04T11:58:04.972" v="818" actId="47"/>
        <pc:sldMkLst>
          <pc:docMk/>
          <pc:sldMk cId="1130439377" sldId="939"/>
        </pc:sldMkLst>
      </pc:sldChg>
      <pc:sldChg chg="addSp modSp mod">
        <pc:chgData name="Willeke de Haan" userId="4c1fda36-c835-4b8d-a4b4-271d79fc673a" providerId="ADAL" clId="{D7F4C54A-BDB7-4936-93F2-DF652D2E98B2}" dt="2025-07-04T15:09:55.163" v="4905" actId="6549"/>
        <pc:sldMkLst>
          <pc:docMk/>
          <pc:sldMk cId="2345357632" sldId="975"/>
        </pc:sldMkLst>
        <pc:spChg chg="mod">
          <ac:chgData name="Willeke de Haan" userId="4c1fda36-c835-4b8d-a4b4-271d79fc673a" providerId="ADAL" clId="{D7F4C54A-BDB7-4936-93F2-DF652D2E98B2}" dt="2025-07-04T15:09:55.163" v="4905" actId="6549"/>
          <ac:spMkLst>
            <pc:docMk/>
            <pc:sldMk cId="2345357632" sldId="975"/>
            <ac:spMk id="2" creationId="{8EC220A8-93D5-2876-AB7C-3E91BD3D0909}"/>
          </ac:spMkLst>
        </pc:spChg>
        <pc:picChg chg="add mod">
          <ac:chgData name="Willeke de Haan" userId="4c1fda36-c835-4b8d-a4b4-271d79fc673a" providerId="ADAL" clId="{D7F4C54A-BDB7-4936-93F2-DF652D2E98B2}" dt="2025-07-04T06:51:55.397" v="6" actId="1076"/>
          <ac:picMkLst>
            <pc:docMk/>
            <pc:sldMk cId="2345357632" sldId="975"/>
            <ac:picMk id="5" creationId="{89345A7B-A360-CDDF-98EA-9AB13BE62D67}"/>
          </ac:picMkLst>
        </pc:picChg>
      </pc:sldChg>
      <pc:sldChg chg="modSp mod ord">
        <pc:chgData name="Willeke de Haan" userId="4c1fda36-c835-4b8d-a4b4-271d79fc673a" providerId="ADAL" clId="{D7F4C54A-BDB7-4936-93F2-DF652D2E98B2}" dt="2025-07-07T13:26:43.727" v="6243"/>
        <pc:sldMkLst>
          <pc:docMk/>
          <pc:sldMk cId="2243219969" sldId="990"/>
        </pc:sldMkLst>
        <pc:spChg chg="mod">
          <ac:chgData name="Willeke de Haan" userId="4c1fda36-c835-4b8d-a4b4-271d79fc673a" providerId="ADAL" clId="{D7F4C54A-BDB7-4936-93F2-DF652D2E98B2}" dt="2025-07-07T08:06:48.804" v="6111" actId="20577"/>
          <ac:spMkLst>
            <pc:docMk/>
            <pc:sldMk cId="2243219969" sldId="990"/>
            <ac:spMk id="2" creationId="{32BA3455-157D-1389-9EFC-8DD0AD5DDD83}"/>
          </ac:spMkLst>
        </pc:spChg>
      </pc:sldChg>
      <pc:sldChg chg="del">
        <pc:chgData name="Willeke de Haan" userId="4c1fda36-c835-4b8d-a4b4-271d79fc673a" providerId="ADAL" clId="{D7F4C54A-BDB7-4936-93F2-DF652D2E98B2}" dt="2025-07-04T11:58:04.972" v="818" actId="47"/>
        <pc:sldMkLst>
          <pc:docMk/>
          <pc:sldMk cId="87526596" sldId="991"/>
        </pc:sldMkLst>
      </pc:sldChg>
      <pc:sldChg chg="del">
        <pc:chgData name="Willeke de Haan" userId="4c1fda36-c835-4b8d-a4b4-271d79fc673a" providerId="ADAL" clId="{D7F4C54A-BDB7-4936-93F2-DF652D2E98B2}" dt="2025-07-04T11:58:04.972" v="818" actId="47"/>
        <pc:sldMkLst>
          <pc:docMk/>
          <pc:sldMk cId="2495063177" sldId="1002"/>
        </pc:sldMkLst>
      </pc:sldChg>
      <pc:sldChg chg="del">
        <pc:chgData name="Willeke de Haan" userId="4c1fda36-c835-4b8d-a4b4-271d79fc673a" providerId="ADAL" clId="{D7F4C54A-BDB7-4936-93F2-DF652D2E98B2}" dt="2025-07-04T11:58:04.972" v="818" actId="47"/>
        <pc:sldMkLst>
          <pc:docMk/>
          <pc:sldMk cId="1357756333" sldId="1004"/>
        </pc:sldMkLst>
      </pc:sldChg>
      <pc:sldChg chg="delSp modSp del mod">
        <pc:chgData name="Willeke de Haan" userId="4c1fda36-c835-4b8d-a4b4-271d79fc673a" providerId="ADAL" clId="{D7F4C54A-BDB7-4936-93F2-DF652D2E98B2}" dt="2025-07-04T15:16:26.492" v="4928" actId="47"/>
        <pc:sldMkLst>
          <pc:docMk/>
          <pc:sldMk cId="110397963" sldId="1016"/>
        </pc:sldMkLst>
      </pc:sldChg>
      <pc:sldChg chg="addSp delSp modSp mod">
        <pc:chgData name="Willeke de Haan" userId="4c1fda36-c835-4b8d-a4b4-271d79fc673a" providerId="ADAL" clId="{D7F4C54A-BDB7-4936-93F2-DF652D2E98B2}" dt="2025-07-14T10:00:27.542" v="7073" actId="20577"/>
        <pc:sldMkLst>
          <pc:docMk/>
          <pc:sldMk cId="120709976" sldId="1017"/>
        </pc:sldMkLst>
        <pc:spChg chg="mod">
          <ac:chgData name="Willeke de Haan" userId="4c1fda36-c835-4b8d-a4b4-271d79fc673a" providerId="ADAL" clId="{D7F4C54A-BDB7-4936-93F2-DF652D2E98B2}" dt="2025-07-14T10:00:27.542" v="7073" actId="20577"/>
          <ac:spMkLst>
            <pc:docMk/>
            <pc:sldMk cId="120709976" sldId="1017"/>
            <ac:spMk id="2" creationId="{A7DBCC6D-34AB-4CC6-8095-8087B071B218}"/>
          </ac:spMkLst>
        </pc:spChg>
        <pc:picChg chg="add mod">
          <ac:chgData name="Willeke de Haan" userId="4c1fda36-c835-4b8d-a4b4-271d79fc673a" providerId="ADAL" clId="{D7F4C54A-BDB7-4936-93F2-DF652D2E98B2}" dt="2025-07-04T11:45:27.344" v="697" actId="14100"/>
          <ac:picMkLst>
            <pc:docMk/>
            <pc:sldMk cId="120709976" sldId="1017"/>
            <ac:picMk id="6" creationId="{74327786-EC1D-A42E-4617-990C00846D34}"/>
          </ac:picMkLst>
        </pc:picChg>
      </pc:sldChg>
      <pc:sldChg chg="addSp delSp modSp mod">
        <pc:chgData name="Willeke de Haan" userId="4c1fda36-c835-4b8d-a4b4-271d79fc673a" providerId="ADAL" clId="{D7F4C54A-BDB7-4936-93F2-DF652D2E98B2}" dt="2025-07-04T15:18:01.023" v="5000" actId="20577"/>
        <pc:sldMkLst>
          <pc:docMk/>
          <pc:sldMk cId="3972733330" sldId="1018"/>
        </pc:sldMkLst>
        <pc:spChg chg="mod">
          <ac:chgData name="Willeke de Haan" userId="4c1fda36-c835-4b8d-a4b4-271d79fc673a" providerId="ADAL" clId="{D7F4C54A-BDB7-4936-93F2-DF652D2E98B2}" dt="2025-07-04T15:18:01.023" v="5000" actId="20577"/>
          <ac:spMkLst>
            <pc:docMk/>
            <pc:sldMk cId="3972733330" sldId="1018"/>
            <ac:spMk id="2" creationId="{A7DBCC6D-34AB-4CC6-8095-8087B071B218}"/>
          </ac:spMkLst>
        </pc:spChg>
        <pc:picChg chg="add mod">
          <ac:chgData name="Willeke de Haan" userId="4c1fda36-c835-4b8d-a4b4-271d79fc673a" providerId="ADAL" clId="{D7F4C54A-BDB7-4936-93F2-DF652D2E98B2}" dt="2025-07-04T11:45:52.544" v="709" actId="1076"/>
          <ac:picMkLst>
            <pc:docMk/>
            <pc:sldMk cId="3972733330" sldId="1018"/>
            <ac:picMk id="6" creationId="{A6F3A760-768A-1A5B-EC1F-0D505AF1EF17}"/>
          </ac:picMkLst>
        </pc:picChg>
      </pc:sldChg>
      <pc:sldChg chg="addSp delSp modSp mod">
        <pc:chgData name="Willeke de Haan" userId="4c1fda36-c835-4b8d-a4b4-271d79fc673a" providerId="ADAL" clId="{D7F4C54A-BDB7-4936-93F2-DF652D2E98B2}" dt="2025-07-14T13:21:30.060" v="7404" actId="478"/>
        <pc:sldMkLst>
          <pc:docMk/>
          <pc:sldMk cId="1960496936" sldId="1019"/>
        </pc:sldMkLst>
        <pc:spChg chg="mod">
          <ac:chgData name="Willeke de Haan" userId="4c1fda36-c835-4b8d-a4b4-271d79fc673a" providerId="ADAL" clId="{D7F4C54A-BDB7-4936-93F2-DF652D2E98B2}" dt="2025-07-07T09:51:41.644" v="6221" actId="1037"/>
          <ac:spMkLst>
            <pc:docMk/>
            <pc:sldMk cId="1960496936" sldId="1019"/>
            <ac:spMk id="2" creationId="{A7DBCC6D-34AB-4CC6-8095-8087B071B218}"/>
          </ac:spMkLst>
        </pc:spChg>
        <pc:picChg chg="add del mod">
          <ac:chgData name="Willeke de Haan" userId="4c1fda36-c835-4b8d-a4b4-271d79fc673a" providerId="ADAL" clId="{D7F4C54A-BDB7-4936-93F2-DF652D2E98B2}" dt="2025-07-14T13:21:30.060" v="7404" actId="478"/>
          <ac:picMkLst>
            <pc:docMk/>
            <pc:sldMk cId="1960496936" sldId="1019"/>
            <ac:picMk id="6" creationId="{7EF720EE-42FE-65C0-CFCF-03EB2F8F75E9}"/>
          </ac:picMkLst>
        </pc:picChg>
        <pc:picChg chg="add mod">
          <ac:chgData name="Willeke de Haan" userId="4c1fda36-c835-4b8d-a4b4-271d79fc673a" providerId="ADAL" clId="{D7F4C54A-BDB7-4936-93F2-DF652D2E98B2}" dt="2025-07-14T13:21:28.071" v="7403"/>
          <ac:picMkLst>
            <pc:docMk/>
            <pc:sldMk cId="1960496936" sldId="1019"/>
            <ac:picMk id="7" creationId="{BEFAD972-69B4-B6B4-3635-12926CF02190}"/>
          </ac:picMkLst>
        </pc:picChg>
      </pc:sldChg>
      <pc:sldChg chg="del">
        <pc:chgData name="Willeke de Haan" userId="4c1fda36-c835-4b8d-a4b4-271d79fc673a" providerId="ADAL" clId="{D7F4C54A-BDB7-4936-93F2-DF652D2E98B2}" dt="2025-07-07T06:58:15.018" v="5331" actId="47"/>
        <pc:sldMkLst>
          <pc:docMk/>
          <pc:sldMk cId="3315089530" sldId="1027"/>
        </pc:sldMkLst>
      </pc:sldChg>
      <pc:sldChg chg="add del">
        <pc:chgData name="Willeke de Haan" userId="4c1fda36-c835-4b8d-a4b4-271d79fc673a" providerId="ADAL" clId="{D7F4C54A-BDB7-4936-93F2-DF652D2E98B2}" dt="2025-07-04T15:15:23.081" v="4916" actId="2696"/>
        <pc:sldMkLst>
          <pc:docMk/>
          <pc:sldMk cId="1602936124" sldId="1028"/>
        </pc:sldMkLst>
      </pc:sldChg>
      <pc:sldChg chg="addSp delSp modSp add mod">
        <pc:chgData name="Willeke de Haan" userId="4c1fda36-c835-4b8d-a4b4-271d79fc673a" providerId="ADAL" clId="{D7F4C54A-BDB7-4936-93F2-DF652D2E98B2}" dt="2025-07-14T12:56:08.741" v="7101" actId="478"/>
        <pc:sldMkLst>
          <pc:docMk/>
          <pc:sldMk cId="3302531229" sldId="1028"/>
        </pc:sldMkLst>
        <pc:spChg chg="del">
          <ac:chgData name="Willeke de Haan" userId="4c1fda36-c835-4b8d-a4b4-271d79fc673a" providerId="ADAL" clId="{D7F4C54A-BDB7-4936-93F2-DF652D2E98B2}" dt="2025-07-14T12:55:07.628" v="7095" actId="478"/>
          <ac:spMkLst>
            <pc:docMk/>
            <pc:sldMk cId="3302531229" sldId="1028"/>
            <ac:spMk id="2" creationId="{4324FC3C-1342-4EC2-91F4-D1395D87820D}"/>
          </ac:spMkLst>
        </pc:spChg>
        <pc:spChg chg="add del mod">
          <ac:chgData name="Willeke de Haan" userId="4c1fda36-c835-4b8d-a4b4-271d79fc673a" providerId="ADAL" clId="{D7F4C54A-BDB7-4936-93F2-DF652D2E98B2}" dt="2025-07-14T12:55:10.425" v="7096" actId="478"/>
          <ac:spMkLst>
            <pc:docMk/>
            <pc:sldMk cId="3302531229" sldId="1028"/>
            <ac:spMk id="8" creationId="{5E920DB4-4C8D-F431-0FDA-6CE64CDEF423}"/>
          </ac:spMkLst>
        </pc:spChg>
        <pc:spChg chg="add mod">
          <ac:chgData name="Willeke de Haan" userId="4c1fda36-c835-4b8d-a4b4-271d79fc673a" providerId="ADAL" clId="{D7F4C54A-BDB7-4936-93F2-DF652D2E98B2}" dt="2025-07-14T12:55:33.225" v="7099" actId="6549"/>
          <ac:spMkLst>
            <pc:docMk/>
            <pc:sldMk cId="3302531229" sldId="1028"/>
            <ac:spMk id="9" creationId="{8FE0FA41-A8CC-B3C0-47DB-BF7268964E5D}"/>
          </ac:spMkLst>
        </pc:spChg>
        <pc:spChg chg="del mod">
          <ac:chgData name="Willeke de Haan" userId="4c1fda36-c835-4b8d-a4b4-271d79fc673a" providerId="ADAL" clId="{D7F4C54A-BDB7-4936-93F2-DF652D2E98B2}" dt="2025-07-14T12:56:08.741" v="7101" actId="478"/>
          <ac:spMkLst>
            <pc:docMk/>
            <pc:sldMk cId="3302531229" sldId="1028"/>
            <ac:spMk id="12" creationId="{3DFB930A-E82C-2CB5-6935-B56037CFEAEE}"/>
          </ac:spMkLst>
        </pc:spChg>
      </pc:sldChg>
      <pc:sldChg chg="del">
        <pc:chgData name="Willeke de Haan" userId="4c1fda36-c835-4b8d-a4b4-271d79fc673a" providerId="ADAL" clId="{D7F4C54A-BDB7-4936-93F2-DF652D2E98B2}" dt="2025-07-04T11:59:20.325" v="821" actId="2696"/>
        <pc:sldMkLst>
          <pc:docMk/>
          <pc:sldMk cId="3652650022" sldId="1028"/>
        </pc:sldMkLst>
      </pc:sldChg>
      <pc:sldChg chg="add del">
        <pc:chgData name="Willeke de Haan" userId="4c1fda36-c835-4b8d-a4b4-271d79fc673a" providerId="ADAL" clId="{D7F4C54A-BDB7-4936-93F2-DF652D2E98B2}" dt="2025-07-04T15:14:34.890" v="4911" actId="2696"/>
        <pc:sldMkLst>
          <pc:docMk/>
          <pc:sldMk cId="3772688854" sldId="1028"/>
        </pc:sldMkLst>
      </pc:sldChg>
      <pc:sldChg chg="del">
        <pc:chgData name="Willeke de Haan" userId="4c1fda36-c835-4b8d-a4b4-271d79fc673a" providerId="ADAL" clId="{D7F4C54A-BDB7-4936-93F2-DF652D2E98B2}" dt="2025-07-04T11:59:20.325" v="821" actId="2696"/>
        <pc:sldMkLst>
          <pc:docMk/>
          <pc:sldMk cId="25520156" sldId="1029"/>
        </pc:sldMkLst>
      </pc:sldChg>
      <pc:sldChg chg="add del">
        <pc:chgData name="Willeke de Haan" userId="4c1fda36-c835-4b8d-a4b4-271d79fc673a" providerId="ADAL" clId="{D7F4C54A-BDB7-4936-93F2-DF652D2E98B2}" dt="2025-07-04T15:14:34.890" v="4911" actId="2696"/>
        <pc:sldMkLst>
          <pc:docMk/>
          <pc:sldMk cId="675575740" sldId="1029"/>
        </pc:sldMkLst>
      </pc:sldChg>
      <pc:sldChg chg="add">
        <pc:chgData name="Willeke de Haan" userId="4c1fda36-c835-4b8d-a4b4-271d79fc673a" providerId="ADAL" clId="{D7F4C54A-BDB7-4936-93F2-DF652D2E98B2}" dt="2025-07-04T15:15:29.645" v="4917"/>
        <pc:sldMkLst>
          <pc:docMk/>
          <pc:sldMk cId="3443670278" sldId="1029"/>
        </pc:sldMkLst>
      </pc:sldChg>
      <pc:sldChg chg="add del">
        <pc:chgData name="Willeke de Haan" userId="4c1fda36-c835-4b8d-a4b4-271d79fc673a" providerId="ADAL" clId="{D7F4C54A-BDB7-4936-93F2-DF652D2E98B2}" dt="2025-07-04T15:15:23.081" v="4916" actId="2696"/>
        <pc:sldMkLst>
          <pc:docMk/>
          <pc:sldMk cId="3742823910" sldId="1029"/>
        </pc:sldMkLst>
      </pc:sldChg>
      <pc:sldChg chg="del">
        <pc:chgData name="Willeke de Haan" userId="4c1fda36-c835-4b8d-a4b4-271d79fc673a" providerId="ADAL" clId="{D7F4C54A-BDB7-4936-93F2-DF652D2E98B2}" dt="2025-07-04T06:53:43.888" v="89" actId="47"/>
        <pc:sldMkLst>
          <pc:docMk/>
          <pc:sldMk cId="1402129916" sldId="1040"/>
        </pc:sldMkLst>
      </pc:sldChg>
      <pc:sldChg chg="del ord">
        <pc:chgData name="Willeke de Haan" userId="4c1fda36-c835-4b8d-a4b4-271d79fc673a" providerId="ADAL" clId="{D7F4C54A-BDB7-4936-93F2-DF652D2E98B2}" dt="2025-07-04T15:18:16.076" v="5001" actId="47"/>
        <pc:sldMkLst>
          <pc:docMk/>
          <pc:sldMk cId="634202653" sldId="1043"/>
        </pc:sldMkLst>
      </pc:sldChg>
      <pc:sldChg chg="del">
        <pc:chgData name="Willeke de Haan" userId="4c1fda36-c835-4b8d-a4b4-271d79fc673a" providerId="ADAL" clId="{D7F4C54A-BDB7-4936-93F2-DF652D2E98B2}" dt="2025-07-04T06:53:43.888" v="89" actId="47"/>
        <pc:sldMkLst>
          <pc:docMk/>
          <pc:sldMk cId="2672389414" sldId="1046"/>
        </pc:sldMkLst>
      </pc:sldChg>
      <pc:sldChg chg="del">
        <pc:chgData name="Willeke de Haan" userId="4c1fda36-c835-4b8d-a4b4-271d79fc673a" providerId="ADAL" clId="{D7F4C54A-BDB7-4936-93F2-DF652D2E98B2}" dt="2025-07-04T06:53:43.888" v="89" actId="47"/>
        <pc:sldMkLst>
          <pc:docMk/>
          <pc:sldMk cId="817026944" sldId="1050"/>
        </pc:sldMkLst>
      </pc:sldChg>
      <pc:sldChg chg="del">
        <pc:chgData name="Willeke de Haan" userId="4c1fda36-c835-4b8d-a4b4-271d79fc673a" providerId="ADAL" clId="{D7F4C54A-BDB7-4936-93F2-DF652D2E98B2}" dt="2025-07-04T06:53:43.888" v="89" actId="47"/>
        <pc:sldMkLst>
          <pc:docMk/>
          <pc:sldMk cId="1210762917" sldId="1051"/>
        </pc:sldMkLst>
      </pc:sldChg>
      <pc:sldChg chg="del">
        <pc:chgData name="Willeke de Haan" userId="4c1fda36-c835-4b8d-a4b4-271d79fc673a" providerId="ADAL" clId="{D7F4C54A-BDB7-4936-93F2-DF652D2E98B2}" dt="2025-07-04T15:03:37.200" v="4894" actId="47"/>
        <pc:sldMkLst>
          <pc:docMk/>
          <pc:sldMk cId="3390281184" sldId="1054"/>
        </pc:sldMkLst>
      </pc:sldChg>
      <pc:sldChg chg="del">
        <pc:chgData name="Willeke de Haan" userId="4c1fda36-c835-4b8d-a4b4-271d79fc673a" providerId="ADAL" clId="{D7F4C54A-BDB7-4936-93F2-DF652D2E98B2}" dt="2025-07-04T06:53:43.888" v="89" actId="47"/>
        <pc:sldMkLst>
          <pc:docMk/>
          <pc:sldMk cId="2453022738" sldId="1067"/>
        </pc:sldMkLst>
      </pc:sldChg>
      <pc:sldChg chg="modSp mod">
        <pc:chgData name="Willeke de Haan" userId="4c1fda36-c835-4b8d-a4b4-271d79fc673a" providerId="ADAL" clId="{D7F4C54A-BDB7-4936-93F2-DF652D2E98B2}" dt="2025-07-14T08:23:38.745" v="6339" actId="20577"/>
        <pc:sldMkLst>
          <pc:docMk/>
          <pc:sldMk cId="3616417939" sldId="1101"/>
        </pc:sldMkLst>
        <pc:spChg chg="mod">
          <ac:chgData name="Willeke de Haan" userId="4c1fda36-c835-4b8d-a4b4-271d79fc673a" providerId="ADAL" clId="{D7F4C54A-BDB7-4936-93F2-DF652D2E98B2}" dt="2025-07-14T08:23:38.745" v="6339" actId="20577"/>
          <ac:spMkLst>
            <pc:docMk/>
            <pc:sldMk cId="3616417939" sldId="1101"/>
            <ac:spMk id="5" creationId="{BAB4A89A-DC6F-9B15-19BC-D9BF2AF06DC0}"/>
          </ac:spMkLst>
        </pc:spChg>
      </pc:sldChg>
      <pc:sldChg chg="del">
        <pc:chgData name="Willeke de Haan" userId="4c1fda36-c835-4b8d-a4b4-271d79fc673a" providerId="ADAL" clId="{D7F4C54A-BDB7-4936-93F2-DF652D2E98B2}" dt="2025-07-04T15:02:50.482" v="4879" actId="47"/>
        <pc:sldMkLst>
          <pc:docMk/>
          <pc:sldMk cId="257019876" sldId="1102"/>
        </pc:sldMkLst>
      </pc:sldChg>
      <pc:sldChg chg="del">
        <pc:chgData name="Willeke de Haan" userId="4c1fda36-c835-4b8d-a4b4-271d79fc673a" providerId="ADAL" clId="{D7F4C54A-BDB7-4936-93F2-DF652D2E98B2}" dt="2025-07-04T06:53:43.888" v="89" actId="47"/>
        <pc:sldMkLst>
          <pc:docMk/>
          <pc:sldMk cId="2760916272" sldId="1109"/>
        </pc:sldMkLst>
      </pc:sldChg>
      <pc:sldChg chg="del">
        <pc:chgData name="Willeke de Haan" userId="4c1fda36-c835-4b8d-a4b4-271d79fc673a" providerId="ADAL" clId="{D7F4C54A-BDB7-4936-93F2-DF652D2E98B2}" dt="2025-07-04T12:55:09.937" v="2988" actId="47"/>
        <pc:sldMkLst>
          <pc:docMk/>
          <pc:sldMk cId="278406089" sldId="1114"/>
        </pc:sldMkLst>
      </pc:sldChg>
      <pc:sldChg chg="del">
        <pc:chgData name="Willeke de Haan" userId="4c1fda36-c835-4b8d-a4b4-271d79fc673a" providerId="ADAL" clId="{D7F4C54A-BDB7-4936-93F2-DF652D2E98B2}" dt="2025-07-04T06:53:43.888" v="89" actId="47"/>
        <pc:sldMkLst>
          <pc:docMk/>
          <pc:sldMk cId="3762688945" sldId="1124"/>
        </pc:sldMkLst>
      </pc:sldChg>
      <pc:sldChg chg="del">
        <pc:chgData name="Willeke de Haan" userId="4c1fda36-c835-4b8d-a4b4-271d79fc673a" providerId="ADAL" clId="{D7F4C54A-BDB7-4936-93F2-DF652D2E98B2}" dt="2025-07-07T06:58:16.564" v="5332" actId="47"/>
        <pc:sldMkLst>
          <pc:docMk/>
          <pc:sldMk cId="2329396838" sldId="1127"/>
        </pc:sldMkLst>
      </pc:sldChg>
      <pc:sldChg chg="del">
        <pc:chgData name="Willeke de Haan" userId="4c1fda36-c835-4b8d-a4b4-271d79fc673a" providerId="ADAL" clId="{D7F4C54A-BDB7-4936-93F2-DF652D2E98B2}" dt="2025-07-07T06:58:04.517" v="5327" actId="47"/>
        <pc:sldMkLst>
          <pc:docMk/>
          <pc:sldMk cId="2747143928" sldId="1129"/>
        </pc:sldMkLst>
      </pc:sldChg>
      <pc:sldChg chg="del">
        <pc:chgData name="Willeke de Haan" userId="4c1fda36-c835-4b8d-a4b4-271d79fc673a" providerId="ADAL" clId="{D7F4C54A-BDB7-4936-93F2-DF652D2E98B2}" dt="2025-07-04T15:03:07.206" v="4882" actId="47"/>
        <pc:sldMkLst>
          <pc:docMk/>
          <pc:sldMk cId="608884591" sldId="1130"/>
        </pc:sldMkLst>
      </pc:sldChg>
      <pc:sldChg chg="del">
        <pc:chgData name="Willeke de Haan" userId="4c1fda36-c835-4b8d-a4b4-271d79fc673a" providerId="ADAL" clId="{D7F4C54A-BDB7-4936-93F2-DF652D2E98B2}" dt="2025-07-04T15:03:32.891" v="4892" actId="47"/>
        <pc:sldMkLst>
          <pc:docMk/>
          <pc:sldMk cId="1455741836" sldId="1131"/>
        </pc:sldMkLst>
      </pc:sldChg>
      <pc:sldChg chg="del">
        <pc:chgData name="Willeke de Haan" userId="4c1fda36-c835-4b8d-a4b4-271d79fc673a" providerId="ADAL" clId="{D7F4C54A-BDB7-4936-93F2-DF652D2E98B2}" dt="2025-07-04T15:03:44.185" v="4897" actId="47"/>
        <pc:sldMkLst>
          <pc:docMk/>
          <pc:sldMk cId="2792845567" sldId="1140"/>
        </pc:sldMkLst>
      </pc:sldChg>
      <pc:sldChg chg="del">
        <pc:chgData name="Willeke de Haan" userId="4c1fda36-c835-4b8d-a4b4-271d79fc673a" providerId="ADAL" clId="{D7F4C54A-BDB7-4936-93F2-DF652D2E98B2}" dt="2025-07-04T15:04:01.537" v="4899" actId="47"/>
        <pc:sldMkLst>
          <pc:docMk/>
          <pc:sldMk cId="2256706909" sldId="1141"/>
        </pc:sldMkLst>
      </pc:sldChg>
      <pc:sldChg chg="del">
        <pc:chgData name="Willeke de Haan" userId="4c1fda36-c835-4b8d-a4b4-271d79fc673a" providerId="ADAL" clId="{D7F4C54A-BDB7-4936-93F2-DF652D2E98B2}" dt="2025-07-04T15:03:26.403" v="4888" actId="47"/>
        <pc:sldMkLst>
          <pc:docMk/>
          <pc:sldMk cId="404014838" sldId="1147"/>
        </pc:sldMkLst>
      </pc:sldChg>
      <pc:sldChg chg="del">
        <pc:chgData name="Willeke de Haan" userId="4c1fda36-c835-4b8d-a4b4-271d79fc673a" providerId="ADAL" clId="{D7F4C54A-BDB7-4936-93F2-DF652D2E98B2}" dt="2025-07-04T15:04:01.537" v="4899" actId="47"/>
        <pc:sldMkLst>
          <pc:docMk/>
          <pc:sldMk cId="1967290054" sldId="1151"/>
        </pc:sldMkLst>
      </pc:sldChg>
      <pc:sldChg chg="del">
        <pc:chgData name="Willeke de Haan" userId="4c1fda36-c835-4b8d-a4b4-271d79fc673a" providerId="ADAL" clId="{D7F4C54A-BDB7-4936-93F2-DF652D2E98B2}" dt="2025-07-04T15:03:10.294" v="4883" actId="47"/>
        <pc:sldMkLst>
          <pc:docMk/>
          <pc:sldMk cId="3679446126" sldId="1153"/>
        </pc:sldMkLst>
      </pc:sldChg>
      <pc:sldChg chg="del">
        <pc:chgData name="Willeke de Haan" userId="4c1fda36-c835-4b8d-a4b4-271d79fc673a" providerId="ADAL" clId="{D7F4C54A-BDB7-4936-93F2-DF652D2E98B2}" dt="2025-07-04T15:02:56.988" v="4880" actId="47"/>
        <pc:sldMkLst>
          <pc:docMk/>
          <pc:sldMk cId="2230796770" sldId="1154"/>
        </pc:sldMkLst>
      </pc:sldChg>
      <pc:sldChg chg="del">
        <pc:chgData name="Willeke de Haan" userId="4c1fda36-c835-4b8d-a4b4-271d79fc673a" providerId="ADAL" clId="{D7F4C54A-BDB7-4936-93F2-DF652D2E98B2}" dt="2025-07-04T15:03:03.413" v="4881" actId="47"/>
        <pc:sldMkLst>
          <pc:docMk/>
          <pc:sldMk cId="1052666393" sldId="1156"/>
        </pc:sldMkLst>
      </pc:sldChg>
      <pc:sldChg chg="del">
        <pc:chgData name="Willeke de Haan" userId="4c1fda36-c835-4b8d-a4b4-271d79fc673a" providerId="ADAL" clId="{D7F4C54A-BDB7-4936-93F2-DF652D2E98B2}" dt="2025-07-04T15:03:13.414" v="4885" actId="47"/>
        <pc:sldMkLst>
          <pc:docMk/>
          <pc:sldMk cId="3614156391" sldId="1157"/>
        </pc:sldMkLst>
      </pc:sldChg>
      <pc:sldChg chg="del">
        <pc:chgData name="Willeke de Haan" userId="4c1fda36-c835-4b8d-a4b4-271d79fc673a" providerId="ADAL" clId="{D7F4C54A-BDB7-4936-93F2-DF652D2E98B2}" dt="2025-07-04T15:03:11.439" v="4884" actId="47"/>
        <pc:sldMkLst>
          <pc:docMk/>
          <pc:sldMk cId="3384987180" sldId="1158"/>
        </pc:sldMkLst>
      </pc:sldChg>
      <pc:sldChg chg="del">
        <pc:chgData name="Willeke de Haan" userId="4c1fda36-c835-4b8d-a4b4-271d79fc673a" providerId="ADAL" clId="{D7F4C54A-BDB7-4936-93F2-DF652D2E98B2}" dt="2025-07-04T15:04:01.537" v="4899" actId="47"/>
        <pc:sldMkLst>
          <pc:docMk/>
          <pc:sldMk cId="1006517110" sldId="1163"/>
        </pc:sldMkLst>
      </pc:sldChg>
      <pc:sldChg chg="del">
        <pc:chgData name="Willeke de Haan" userId="4c1fda36-c835-4b8d-a4b4-271d79fc673a" providerId="ADAL" clId="{D7F4C54A-BDB7-4936-93F2-DF652D2E98B2}" dt="2025-07-04T15:04:01.537" v="4899" actId="47"/>
        <pc:sldMkLst>
          <pc:docMk/>
          <pc:sldMk cId="755250683" sldId="1164"/>
        </pc:sldMkLst>
      </pc:sldChg>
      <pc:sldChg chg="del">
        <pc:chgData name="Willeke de Haan" userId="4c1fda36-c835-4b8d-a4b4-271d79fc673a" providerId="ADAL" clId="{D7F4C54A-BDB7-4936-93F2-DF652D2E98B2}" dt="2025-07-04T15:03:39.297" v="4895" actId="47"/>
        <pc:sldMkLst>
          <pc:docMk/>
          <pc:sldMk cId="1456763749" sldId="1166"/>
        </pc:sldMkLst>
      </pc:sldChg>
      <pc:sldChg chg="del">
        <pc:chgData name="Willeke de Haan" userId="4c1fda36-c835-4b8d-a4b4-271d79fc673a" providerId="ADAL" clId="{D7F4C54A-BDB7-4936-93F2-DF652D2E98B2}" dt="2025-07-07T06:58:03.748" v="5326" actId="47"/>
        <pc:sldMkLst>
          <pc:docMk/>
          <pc:sldMk cId="2178937123" sldId="1168"/>
        </pc:sldMkLst>
      </pc:sldChg>
      <pc:sldChg chg="del">
        <pc:chgData name="Willeke de Haan" userId="4c1fda36-c835-4b8d-a4b4-271d79fc673a" providerId="ADAL" clId="{D7F4C54A-BDB7-4936-93F2-DF652D2E98B2}" dt="2025-07-04T15:03:22.960" v="4887" actId="47"/>
        <pc:sldMkLst>
          <pc:docMk/>
          <pc:sldMk cId="1043320440" sldId="1169"/>
        </pc:sldMkLst>
      </pc:sldChg>
      <pc:sldChg chg="del">
        <pc:chgData name="Willeke de Haan" userId="4c1fda36-c835-4b8d-a4b4-271d79fc673a" providerId="ADAL" clId="{D7F4C54A-BDB7-4936-93F2-DF652D2E98B2}" dt="2025-07-04T15:03:27.401" v="4889" actId="47"/>
        <pc:sldMkLst>
          <pc:docMk/>
          <pc:sldMk cId="977417660" sldId="1170"/>
        </pc:sldMkLst>
      </pc:sldChg>
      <pc:sldChg chg="del">
        <pc:chgData name="Willeke de Haan" userId="4c1fda36-c835-4b8d-a4b4-271d79fc673a" providerId="ADAL" clId="{D7F4C54A-BDB7-4936-93F2-DF652D2E98B2}" dt="2025-07-04T15:03:29.115" v="4890" actId="47"/>
        <pc:sldMkLst>
          <pc:docMk/>
          <pc:sldMk cId="2744890481" sldId="1171"/>
        </pc:sldMkLst>
      </pc:sldChg>
      <pc:sldChg chg="del">
        <pc:chgData name="Willeke de Haan" userId="4c1fda36-c835-4b8d-a4b4-271d79fc673a" providerId="ADAL" clId="{D7F4C54A-BDB7-4936-93F2-DF652D2E98B2}" dt="2025-07-04T15:03:30.592" v="4891" actId="47"/>
        <pc:sldMkLst>
          <pc:docMk/>
          <pc:sldMk cId="3124621782" sldId="1172"/>
        </pc:sldMkLst>
      </pc:sldChg>
      <pc:sldChg chg="del">
        <pc:chgData name="Willeke de Haan" userId="4c1fda36-c835-4b8d-a4b4-271d79fc673a" providerId="ADAL" clId="{D7F4C54A-BDB7-4936-93F2-DF652D2E98B2}" dt="2025-07-04T15:03:46.061" v="4898" actId="47"/>
        <pc:sldMkLst>
          <pc:docMk/>
          <pc:sldMk cId="839471459" sldId="1177"/>
        </pc:sldMkLst>
      </pc:sldChg>
      <pc:sldChg chg="del">
        <pc:chgData name="Willeke de Haan" userId="4c1fda36-c835-4b8d-a4b4-271d79fc673a" providerId="ADAL" clId="{D7F4C54A-BDB7-4936-93F2-DF652D2E98B2}" dt="2025-07-04T15:03:17.622" v="4886" actId="47"/>
        <pc:sldMkLst>
          <pc:docMk/>
          <pc:sldMk cId="3564046037" sldId="1178"/>
        </pc:sldMkLst>
      </pc:sldChg>
      <pc:sldChg chg="modSp mod">
        <pc:chgData name="Willeke de Haan" userId="4c1fda36-c835-4b8d-a4b4-271d79fc673a" providerId="ADAL" clId="{D7F4C54A-BDB7-4936-93F2-DF652D2E98B2}" dt="2025-07-14T13:53:23.345" v="7458" actId="20577"/>
        <pc:sldMkLst>
          <pc:docMk/>
          <pc:sldMk cId="2815369413" sldId="1263"/>
        </pc:sldMkLst>
        <pc:spChg chg="mod">
          <ac:chgData name="Willeke de Haan" userId="4c1fda36-c835-4b8d-a4b4-271d79fc673a" providerId="ADAL" clId="{D7F4C54A-BDB7-4936-93F2-DF652D2E98B2}" dt="2025-07-04T15:09:04.855" v="4901" actId="20577"/>
          <ac:spMkLst>
            <pc:docMk/>
            <pc:sldMk cId="2815369413" sldId="1263"/>
            <ac:spMk id="2" creationId="{26FEBCBF-3CC6-CCDD-E93C-9DE6BF25E003}"/>
          </ac:spMkLst>
        </pc:spChg>
        <pc:spChg chg="mod">
          <ac:chgData name="Willeke de Haan" userId="4c1fda36-c835-4b8d-a4b4-271d79fc673a" providerId="ADAL" clId="{D7F4C54A-BDB7-4936-93F2-DF652D2E98B2}" dt="2025-07-14T13:53:23.345" v="7458" actId="20577"/>
          <ac:spMkLst>
            <pc:docMk/>
            <pc:sldMk cId="2815369413" sldId="1263"/>
            <ac:spMk id="3" creationId="{6F2F6275-5F29-0296-57A5-3327B5ECC081}"/>
          </ac:spMkLst>
        </pc:spChg>
      </pc:sldChg>
      <pc:sldChg chg="del">
        <pc:chgData name="Willeke de Haan" userId="4c1fda36-c835-4b8d-a4b4-271d79fc673a" providerId="ADAL" clId="{D7F4C54A-BDB7-4936-93F2-DF652D2E98B2}" dt="2025-07-04T15:04:01.537" v="4899" actId="47"/>
        <pc:sldMkLst>
          <pc:docMk/>
          <pc:sldMk cId="3100407668" sldId="1264"/>
        </pc:sldMkLst>
      </pc:sldChg>
      <pc:sldChg chg="del">
        <pc:chgData name="Willeke de Haan" userId="4c1fda36-c835-4b8d-a4b4-271d79fc673a" providerId="ADAL" clId="{D7F4C54A-BDB7-4936-93F2-DF652D2E98B2}" dt="2025-07-04T15:04:01.537" v="4899" actId="47"/>
        <pc:sldMkLst>
          <pc:docMk/>
          <pc:sldMk cId="1317200991" sldId="1268"/>
        </pc:sldMkLst>
      </pc:sldChg>
      <pc:sldChg chg="del">
        <pc:chgData name="Willeke de Haan" userId="4c1fda36-c835-4b8d-a4b4-271d79fc673a" providerId="ADAL" clId="{D7F4C54A-BDB7-4936-93F2-DF652D2E98B2}" dt="2025-07-04T11:58:41.003" v="819" actId="2696"/>
        <pc:sldMkLst>
          <pc:docMk/>
          <pc:sldMk cId="2598888929" sldId="1269"/>
        </pc:sldMkLst>
      </pc:sldChg>
      <pc:sldChg chg="addSp delSp modSp add mod">
        <pc:chgData name="Willeke de Haan" userId="4c1fda36-c835-4b8d-a4b4-271d79fc673a" providerId="ADAL" clId="{D7F4C54A-BDB7-4936-93F2-DF652D2E98B2}" dt="2025-07-14T09:18:33.267" v="6537" actId="14100"/>
        <pc:sldMkLst>
          <pc:docMk/>
          <pc:sldMk cId="4233323817" sldId="1269"/>
        </pc:sldMkLst>
        <pc:spChg chg="mod">
          <ac:chgData name="Willeke de Haan" userId="4c1fda36-c835-4b8d-a4b4-271d79fc673a" providerId="ADAL" clId="{D7F4C54A-BDB7-4936-93F2-DF652D2E98B2}" dt="2025-07-07T06:52:32.079" v="5126" actId="20577"/>
          <ac:spMkLst>
            <pc:docMk/>
            <pc:sldMk cId="4233323817" sldId="1269"/>
            <ac:spMk id="5" creationId="{6DBABD20-F7AF-3862-A80F-B05516D444A4}"/>
          </ac:spMkLst>
        </pc:spChg>
        <pc:picChg chg="add del mod">
          <ac:chgData name="Willeke de Haan" userId="4c1fda36-c835-4b8d-a4b4-271d79fc673a" providerId="ADAL" clId="{D7F4C54A-BDB7-4936-93F2-DF652D2E98B2}" dt="2025-07-14T09:18:03.956" v="6526" actId="478"/>
          <ac:picMkLst>
            <pc:docMk/>
            <pc:sldMk cId="4233323817" sldId="1269"/>
            <ac:picMk id="6" creationId="{D5800657-8054-E3F5-53A0-B01E9A57F651}"/>
          </ac:picMkLst>
        </pc:picChg>
        <pc:picChg chg="del">
          <ac:chgData name="Willeke de Haan" userId="4c1fda36-c835-4b8d-a4b4-271d79fc673a" providerId="ADAL" clId="{D7F4C54A-BDB7-4936-93F2-DF652D2E98B2}" dt="2025-07-14T09:17:29.505" v="6513" actId="478"/>
          <ac:picMkLst>
            <pc:docMk/>
            <pc:sldMk cId="4233323817" sldId="1269"/>
            <ac:picMk id="7" creationId="{75B95B40-9133-60E6-C88D-A909CA9D2C19}"/>
          </ac:picMkLst>
        </pc:picChg>
        <pc:picChg chg="add mod modCrop">
          <ac:chgData name="Willeke de Haan" userId="4c1fda36-c835-4b8d-a4b4-271d79fc673a" providerId="ADAL" clId="{D7F4C54A-BDB7-4936-93F2-DF652D2E98B2}" dt="2025-07-14T09:18:33.267" v="6537" actId="14100"/>
          <ac:picMkLst>
            <pc:docMk/>
            <pc:sldMk cId="4233323817" sldId="1269"/>
            <ac:picMk id="11" creationId="{E27D774A-4A05-1533-544B-627AFC99C91B}"/>
          </ac:picMkLst>
        </pc:picChg>
      </pc:sldChg>
      <pc:sldChg chg="del">
        <pc:chgData name="Willeke de Haan" userId="4c1fda36-c835-4b8d-a4b4-271d79fc673a" providerId="ADAL" clId="{D7F4C54A-BDB7-4936-93F2-DF652D2E98B2}" dt="2025-07-04T11:58:41.003" v="819" actId="2696"/>
        <pc:sldMkLst>
          <pc:docMk/>
          <pc:sldMk cId="598696992" sldId="1271"/>
        </pc:sldMkLst>
      </pc:sldChg>
      <pc:sldChg chg="addSp delSp modSp add mod">
        <pc:chgData name="Willeke de Haan" userId="4c1fda36-c835-4b8d-a4b4-271d79fc673a" providerId="ADAL" clId="{D7F4C54A-BDB7-4936-93F2-DF652D2E98B2}" dt="2025-07-14T14:26:47.299" v="7849" actId="20577"/>
        <pc:sldMkLst>
          <pc:docMk/>
          <pc:sldMk cId="2323885615" sldId="1271"/>
        </pc:sldMkLst>
        <pc:spChg chg="mod">
          <ac:chgData name="Willeke de Haan" userId="4c1fda36-c835-4b8d-a4b4-271d79fc673a" providerId="ADAL" clId="{D7F4C54A-BDB7-4936-93F2-DF652D2E98B2}" dt="2025-07-14T14:26:47.299" v="7849" actId="20577"/>
          <ac:spMkLst>
            <pc:docMk/>
            <pc:sldMk cId="2323885615" sldId="1271"/>
            <ac:spMk id="2" creationId="{656D5CC4-B2FE-FD53-9020-A29FB4B1465F}"/>
          </ac:spMkLst>
        </pc:spChg>
        <pc:spChg chg="mod">
          <ac:chgData name="Willeke de Haan" userId="4c1fda36-c835-4b8d-a4b4-271d79fc673a" providerId="ADAL" clId="{D7F4C54A-BDB7-4936-93F2-DF652D2E98B2}" dt="2025-07-07T07:24:04.958" v="5605" actId="20577"/>
          <ac:spMkLst>
            <pc:docMk/>
            <pc:sldMk cId="2323885615" sldId="1271"/>
            <ac:spMk id="6" creationId="{C9CF98FA-A27B-A317-C321-BA5F5DE709A3}"/>
          </ac:spMkLst>
        </pc:spChg>
        <pc:spChg chg="mod">
          <ac:chgData name="Willeke de Haan" userId="4c1fda36-c835-4b8d-a4b4-271d79fc673a" providerId="ADAL" clId="{D7F4C54A-BDB7-4936-93F2-DF652D2E98B2}" dt="2025-07-04T13:35:44.059" v="4192" actId="1076"/>
          <ac:spMkLst>
            <pc:docMk/>
            <pc:sldMk cId="2323885615" sldId="1271"/>
            <ac:spMk id="18" creationId="{A97389CC-5D02-8840-2FE8-9F9039F4828D}"/>
          </ac:spMkLst>
        </pc:spChg>
        <pc:picChg chg="add del mod">
          <ac:chgData name="Willeke de Haan" userId="4c1fda36-c835-4b8d-a4b4-271d79fc673a" providerId="ADAL" clId="{D7F4C54A-BDB7-4936-93F2-DF652D2E98B2}" dt="2025-07-14T09:18:36.637" v="6538" actId="478"/>
          <ac:picMkLst>
            <pc:docMk/>
            <pc:sldMk cId="2323885615" sldId="1271"/>
            <ac:picMk id="7" creationId="{0643E8CF-EAC4-B062-0511-40A797E8C513}"/>
          </ac:picMkLst>
        </pc:picChg>
        <pc:picChg chg="del">
          <ac:chgData name="Willeke de Haan" userId="4c1fda36-c835-4b8d-a4b4-271d79fc673a" providerId="ADAL" clId="{D7F4C54A-BDB7-4936-93F2-DF652D2E98B2}" dt="2025-07-14T09:18:26.324" v="6535" actId="478"/>
          <ac:picMkLst>
            <pc:docMk/>
            <pc:sldMk cId="2323885615" sldId="1271"/>
            <ac:picMk id="8" creationId="{DDDBDB7A-ED6B-981C-FCE9-5B402DB6ECC2}"/>
          </ac:picMkLst>
        </pc:picChg>
        <pc:picChg chg="add mod">
          <ac:chgData name="Willeke de Haan" userId="4c1fda36-c835-4b8d-a4b4-271d79fc673a" providerId="ADAL" clId="{D7F4C54A-BDB7-4936-93F2-DF652D2E98B2}" dt="2025-07-14T09:18:36.957" v="6539"/>
          <ac:picMkLst>
            <pc:docMk/>
            <pc:sldMk cId="2323885615" sldId="1271"/>
            <ac:picMk id="9" creationId="{99845195-5630-6519-EBCD-C1AC3658848B}"/>
          </ac:picMkLst>
        </pc:picChg>
      </pc:sldChg>
      <pc:sldChg chg="del">
        <pc:chgData name="Willeke de Haan" userId="4c1fda36-c835-4b8d-a4b4-271d79fc673a" providerId="ADAL" clId="{D7F4C54A-BDB7-4936-93F2-DF652D2E98B2}" dt="2025-07-04T12:00:23.815" v="828" actId="2696"/>
        <pc:sldMkLst>
          <pc:docMk/>
          <pc:sldMk cId="106763614" sldId="1272"/>
        </pc:sldMkLst>
      </pc:sldChg>
      <pc:sldChg chg="add del">
        <pc:chgData name="Willeke de Haan" userId="4c1fda36-c835-4b8d-a4b4-271d79fc673a" providerId="ADAL" clId="{D7F4C54A-BDB7-4936-93F2-DF652D2E98B2}" dt="2025-07-04T13:49:34.673" v="4197" actId="47"/>
        <pc:sldMkLst>
          <pc:docMk/>
          <pc:sldMk cId="1495265477" sldId="1272"/>
        </pc:sldMkLst>
      </pc:sldChg>
      <pc:sldChg chg="modSp add del mod">
        <pc:chgData name="Willeke de Haan" userId="4c1fda36-c835-4b8d-a4b4-271d79fc673a" providerId="ADAL" clId="{D7F4C54A-BDB7-4936-93F2-DF652D2E98B2}" dt="2025-07-04T14:03:36.793" v="4301" actId="47"/>
        <pc:sldMkLst>
          <pc:docMk/>
          <pc:sldMk cId="2409265099" sldId="1273"/>
        </pc:sldMkLst>
      </pc:sldChg>
      <pc:sldChg chg="del">
        <pc:chgData name="Willeke de Haan" userId="4c1fda36-c835-4b8d-a4b4-271d79fc673a" providerId="ADAL" clId="{D7F4C54A-BDB7-4936-93F2-DF652D2E98B2}" dt="2025-07-04T11:58:41.003" v="819" actId="2696"/>
        <pc:sldMkLst>
          <pc:docMk/>
          <pc:sldMk cId="2631429062" sldId="1273"/>
        </pc:sldMkLst>
      </pc:sldChg>
      <pc:sldChg chg="addSp delSp modSp mod ord">
        <pc:chgData name="Willeke de Haan" userId="4c1fda36-c835-4b8d-a4b4-271d79fc673a" providerId="ADAL" clId="{D7F4C54A-BDB7-4936-93F2-DF652D2E98B2}" dt="2025-07-14T14:48:31.342" v="7903"/>
        <pc:sldMkLst>
          <pc:docMk/>
          <pc:sldMk cId="3142182289" sldId="1274"/>
        </pc:sldMkLst>
        <pc:spChg chg="mod">
          <ac:chgData name="Willeke de Haan" userId="4c1fda36-c835-4b8d-a4b4-271d79fc673a" providerId="ADAL" clId="{D7F4C54A-BDB7-4936-93F2-DF652D2E98B2}" dt="2025-07-07T06:58:43.775" v="5375" actId="20577"/>
          <ac:spMkLst>
            <pc:docMk/>
            <pc:sldMk cId="3142182289" sldId="1274"/>
            <ac:spMk id="5" creationId="{8D25C0C2-C04B-0C44-4D87-52296E984FB8}"/>
          </ac:spMkLst>
        </pc:spChg>
        <pc:spChg chg="add del mod">
          <ac:chgData name="Willeke de Haan" userId="4c1fda36-c835-4b8d-a4b4-271d79fc673a" providerId="ADAL" clId="{D7F4C54A-BDB7-4936-93F2-DF652D2E98B2}" dt="2025-07-14T13:06:36.189" v="7122" actId="478"/>
          <ac:spMkLst>
            <pc:docMk/>
            <pc:sldMk cId="3142182289" sldId="1274"/>
            <ac:spMk id="6" creationId="{33CDF75F-A443-6C2E-E73F-F03F8C977920}"/>
          </ac:spMkLst>
        </pc:spChg>
        <pc:spChg chg="add mod">
          <ac:chgData name="Willeke de Haan" userId="4c1fda36-c835-4b8d-a4b4-271d79fc673a" providerId="ADAL" clId="{D7F4C54A-BDB7-4936-93F2-DF652D2E98B2}" dt="2025-07-14T13:06:56.677" v="7127" actId="14100"/>
          <ac:spMkLst>
            <pc:docMk/>
            <pc:sldMk cId="3142182289" sldId="1274"/>
            <ac:spMk id="8" creationId="{85291F56-904A-7658-131D-387888A0A564}"/>
          </ac:spMkLst>
        </pc:spChg>
        <pc:spChg chg="mod">
          <ac:chgData name="Willeke de Haan" userId="4c1fda36-c835-4b8d-a4b4-271d79fc673a" providerId="ADAL" clId="{D7F4C54A-BDB7-4936-93F2-DF652D2E98B2}" dt="2025-07-14T09:58:33.965" v="7063" actId="20577"/>
          <ac:spMkLst>
            <pc:docMk/>
            <pc:sldMk cId="3142182289" sldId="1274"/>
            <ac:spMk id="10" creationId="{836B752C-5500-3048-4628-07DDCC208868}"/>
          </ac:spMkLst>
        </pc:spChg>
        <pc:picChg chg="add mod">
          <ac:chgData name="Willeke de Haan" userId="4c1fda36-c835-4b8d-a4b4-271d79fc673a" providerId="ADAL" clId="{D7F4C54A-BDB7-4936-93F2-DF652D2E98B2}" dt="2025-07-07T08:14:17.841" v="6144" actId="1076"/>
          <ac:picMkLst>
            <pc:docMk/>
            <pc:sldMk cId="3142182289" sldId="1274"/>
            <ac:picMk id="11" creationId="{1F281262-3C8A-56C5-A5C8-28C52912EEFF}"/>
          </ac:picMkLst>
        </pc:picChg>
      </pc:sldChg>
      <pc:sldChg chg="del">
        <pc:chgData name="Willeke de Haan" userId="4c1fda36-c835-4b8d-a4b4-271d79fc673a" providerId="ADAL" clId="{D7F4C54A-BDB7-4936-93F2-DF652D2E98B2}" dt="2025-07-04T15:04:01.537" v="4899" actId="47"/>
        <pc:sldMkLst>
          <pc:docMk/>
          <pc:sldMk cId="4043805154" sldId="1275"/>
        </pc:sldMkLst>
      </pc:sldChg>
      <pc:sldChg chg="del">
        <pc:chgData name="Willeke de Haan" userId="4c1fda36-c835-4b8d-a4b4-271d79fc673a" providerId="ADAL" clId="{D7F4C54A-BDB7-4936-93F2-DF652D2E98B2}" dt="2025-07-04T15:04:01.537" v="4899" actId="47"/>
        <pc:sldMkLst>
          <pc:docMk/>
          <pc:sldMk cId="1585945059" sldId="1276"/>
        </pc:sldMkLst>
      </pc:sldChg>
      <pc:sldChg chg="del">
        <pc:chgData name="Willeke de Haan" userId="4c1fda36-c835-4b8d-a4b4-271d79fc673a" providerId="ADAL" clId="{D7F4C54A-BDB7-4936-93F2-DF652D2E98B2}" dt="2025-07-04T15:04:01.537" v="4899" actId="47"/>
        <pc:sldMkLst>
          <pc:docMk/>
          <pc:sldMk cId="1690613114" sldId="1277"/>
        </pc:sldMkLst>
      </pc:sldChg>
      <pc:sldChg chg="modSp mod ord">
        <pc:chgData name="Willeke de Haan" userId="4c1fda36-c835-4b8d-a4b4-271d79fc673a" providerId="ADAL" clId="{D7F4C54A-BDB7-4936-93F2-DF652D2E98B2}" dt="2025-07-14T14:40:04.717" v="7894" actId="20577"/>
        <pc:sldMkLst>
          <pc:docMk/>
          <pc:sldMk cId="2590409068" sldId="1278"/>
        </pc:sldMkLst>
        <pc:spChg chg="mod">
          <ac:chgData name="Willeke de Haan" userId="4c1fda36-c835-4b8d-a4b4-271d79fc673a" providerId="ADAL" clId="{D7F4C54A-BDB7-4936-93F2-DF652D2E98B2}" dt="2025-07-14T14:40:04.717" v="7894" actId="20577"/>
          <ac:spMkLst>
            <pc:docMk/>
            <pc:sldMk cId="2590409068" sldId="1278"/>
            <ac:spMk id="2" creationId="{736589DB-1104-458E-2754-F62273938CC1}"/>
          </ac:spMkLst>
        </pc:spChg>
      </pc:sldChg>
      <pc:sldChg chg="del">
        <pc:chgData name="Willeke de Haan" userId="4c1fda36-c835-4b8d-a4b4-271d79fc673a" providerId="ADAL" clId="{D7F4C54A-BDB7-4936-93F2-DF652D2E98B2}" dt="2025-07-04T15:03:34.604" v="4893" actId="47"/>
        <pc:sldMkLst>
          <pc:docMk/>
          <pc:sldMk cId="3739583790" sldId="1279"/>
        </pc:sldMkLst>
      </pc:sldChg>
      <pc:sldChg chg="addSp delSp modSp del mod">
        <pc:chgData name="Willeke de Haan" userId="4c1fda36-c835-4b8d-a4b4-271d79fc673a" providerId="ADAL" clId="{D7F4C54A-BDB7-4936-93F2-DF652D2E98B2}" dt="2025-07-04T15:09:47.274" v="4904" actId="47"/>
        <pc:sldMkLst>
          <pc:docMk/>
          <pc:sldMk cId="622820748" sldId="1280"/>
        </pc:sldMkLst>
      </pc:sldChg>
      <pc:sldChg chg="addSp delSp modSp add mod">
        <pc:chgData name="Willeke de Haan" userId="4c1fda36-c835-4b8d-a4b4-271d79fc673a" providerId="ADAL" clId="{D7F4C54A-BDB7-4936-93F2-DF652D2E98B2}" dt="2025-07-14T13:54:15.729" v="7462" actId="27636"/>
        <pc:sldMkLst>
          <pc:docMk/>
          <pc:sldMk cId="1560912521" sldId="1281"/>
        </pc:sldMkLst>
        <pc:spChg chg="mod">
          <ac:chgData name="Willeke de Haan" userId="4c1fda36-c835-4b8d-a4b4-271d79fc673a" providerId="ADAL" clId="{D7F4C54A-BDB7-4936-93F2-DF652D2E98B2}" dt="2025-07-14T13:54:15.729" v="7462" actId="27636"/>
          <ac:spMkLst>
            <pc:docMk/>
            <pc:sldMk cId="1560912521" sldId="1281"/>
            <ac:spMk id="2" creationId="{CF1821E0-3F63-FE72-E88C-2F7C11F535DF}"/>
          </ac:spMkLst>
        </pc:spChg>
        <pc:picChg chg="add mod">
          <ac:chgData name="Willeke de Haan" userId="4c1fda36-c835-4b8d-a4b4-271d79fc673a" providerId="ADAL" clId="{D7F4C54A-BDB7-4936-93F2-DF652D2E98B2}" dt="2025-07-04T11:45:11.270" v="689" actId="1076"/>
          <ac:picMkLst>
            <pc:docMk/>
            <pc:sldMk cId="1560912521" sldId="1281"/>
            <ac:picMk id="6" creationId="{BF42CD13-5375-7D47-E1B2-92AFEAD56CD9}"/>
          </ac:picMkLst>
        </pc:picChg>
      </pc:sldChg>
      <pc:sldChg chg="del">
        <pc:chgData name="Willeke de Haan" userId="4c1fda36-c835-4b8d-a4b4-271d79fc673a" providerId="ADAL" clId="{D7F4C54A-BDB7-4936-93F2-DF652D2E98B2}" dt="2025-07-04T06:53:31.159" v="88" actId="47"/>
        <pc:sldMkLst>
          <pc:docMk/>
          <pc:sldMk cId="1649618818" sldId="1281"/>
        </pc:sldMkLst>
      </pc:sldChg>
      <pc:sldChg chg="new del">
        <pc:chgData name="Willeke de Haan" userId="4c1fda36-c835-4b8d-a4b4-271d79fc673a" providerId="ADAL" clId="{D7F4C54A-BDB7-4936-93F2-DF652D2E98B2}" dt="2025-07-04T08:21:37.785" v="193" actId="47"/>
        <pc:sldMkLst>
          <pc:docMk/>
          <pc:sldMk cId="2092619531" sldId="1281"/>
        </pc:sldMkLst>
      </pc:sldChg>
      <pc:sldChg chg="del">
        <pc:chgData name="Willeke de Haan" userId="4c1fda36-c835-4b8d-a4b4-271d79fc673a" providerId="ADAL" clId="{D7F4C54A-BDB7-4936-93F2-DF652D2E98B2}" dt="2025-07-04T06:53:31.159" v="88" actId="47"/>
        <pc:sldMkLst>
          <pc:docMk/>
          <pc:sldMk cId="2723459571" sldId="1282"/>
        </pc:sldMkLst>
      </pc:sldChg>
      <pc:sldChg chg="new del">
        <pc:chgData name="Willeke de Haan" userId="4c1fda36-c835-4b8d-a4b4-271d79fc673a" providerId="ADAL" clId="{D7F4C54A-BDB7-4936-93F2-DF652D2E98B2}" dt="2025-07-04T11:59:30.853" v="823" actId="47"/>
        <pc:sldMkLst>
          <pc:docMk/>
          <pc:sldMk cId="3919336372" sldId="1282"/>
        </pc:sldMkLst>
      </pc:sldChg>
      <pc:sldChg chg="add del">
        <pc:chgData name="Willeke de Haan" userId="4c1fda36-c835-4b8d-a4b4-271d79fc673a" providerId="ADAL" clId="{D7F4C54A-BDB7-4936-93F2-DF652D2E98B2}" dt="2025-07-04T15:15:23.081" v="4916" actId="2696"/>
        <pc:sldMkLst>
          <pc:docMk/>
          <pc:sldMk cId="510941192" sldId="1283"/>
        </pc:sldMkLst>
      </pc:sldChg>
      <pc:sldChg chg="del">
        <pc:chgData name="Willeke de Haan" userId="4c1fda36-c835-4b8d-a4b4-271d79fc673a" providerId="ADAL" clId="{D7F4C54A-BDB7-4936-93F2-DF652D2E98B2}" dt="2025-07-04T06:53:31.159" v="88" actId="47"/>
        <pc:sldMkLst>
          <pc:docMk/>
          <pc:sldMk cId="3022321691" sldId="1283"/>
        </pc:sldMkLst>
      </pc:sldChg>
      <pc:sldChg chg="add">
        <pc:chgData name="Willeke de Haan" userId="4c1fda36-c835-4b8d-a4b4-271d79fc673a" providerId="ADAL" clId="{D7F4C54A-BDB7-4936-93F2-DF652D2E98B2}" dt="2025-07-04T15:15:29.645" v="4917"/>
        <pc:sldMkLst>
          <pc:docMk/>
          <pc:sldMk cId="3638784046" sldId="1283"/>
        </pc:sldMkLst>
      </pc:sldChg>
      <pc:sldChg chg="addSp delSp modSp new del mod">
        <pc:chgData name="Willeke de Haan" userId="4c1fda36-c835-4b8d-a4b4-271d79fc673a" providerId="ADAL" clId="{D7F4C54A-BDB7-4936-93F2-DF652D2E98B2}" dt="2025-07-04T15:14:34.890" v="4911" actId="2696"/>
        <pc:sldMkLst>
          <pc:docMk/>
          <pc:sldMk cId="3876812935" sldId="1283"/>
        </pc:sldMkLst>
      </pc:sldChg>
      <pc:sldChg chg="addSp delSp modSp new mod ord">
        <pc:chgData name="Willeke de Haan" userId="4c1fda36-c835-4b8d-a4b4-271d79fc673a" providerId="ADAL" clId="{D7F4C54A-BDB7-4936-93F2-DF652D2E98B2}" dt="2025-07-14T08:52:01.116" v="6343" actId="20577"/>
        <pc:sldMkLst>
          <pc:docMk/>
          <pc:sldMk cId="333900012" sldId="1284"/>
        </pc:sldMkLst>
        <pc:spChg chg="del">
          <ac:chgData name="Willeke de Haan" userId="4c1fda36-c835-4b8d-a4b4-271d79fc673a" providerId="ADAL" clId="{D7F4C54A-BDB7-4936-93F2-DF652D2E98B2}" dt="2025-07-14T08:51:50.229" v="6341" actId="478"/>
          <ac:spMkLst>
            <pc:docMk/>
            <pc:sldMk cId="333900012" sldId="1284"/>
            <ac:spMk id="4" creationId="{4C221FB0-2C9B-CD6F-8000-253779FB4DA7}"/>
          </ac:spMkLst>
        </pc:spChg>
        <pc:spChg chg="add mod">
          <ac:chgData name="Willeke de Haan" userId="4c1fda36-c835-4b8d-a4b4-271d79fc673a" providerId="ADAL" clId="{D7F4C54A-BDB7-4936-93F2-DF652D2E98B2}" dt="2025-07-04T12:55:32.494" v="2989"/>
          <ac:spMkLst>
            <pc:docMk/>
            <pc:sldMk cId="333900012" sldId="1284"/>
            <ac:spMk id="8" creationId="{D1CDC384-3330-89D1-BA9A-E159569C00D0}"/>
          </ac:spMkLst>
        </pc:spChg>
        <pc:spChg chg="add mod">
          <ac:chgData name="Willeke de Haan" userId="4c1fda36-c835-4b8d-a4b4-271d79fc673a" providerId="ADAL" clId="{D7F4C54A-BDB7-4936-93F2-DF652D2E98B2}" dt="2025-07-04T12:55:32.494" v="2989"/>
          <ac:spMkLst>
            <pc:docMk/>
            <pc:sldMk cId="333900012" sldId="1284"/>
            <ac:spMk id="9" creationId="{AAE4F7FE-097F-006F-4EDB-35BA4DAE50A9}"/>
          </ac:spMkLst>
        </pc:spChg>
        <pc:spChg chg="add mod">
          <ac:chgData name="Willeke de Haan" userId="4c1fda36-c835-4b8d-a4b4-271d79fc673a" providerId="ADAL" clId="{D7F4C54A-BDB7-4936-93F2-DF652D2E98B2}" dt="2025-07-04T12:55:32.494" v="2989"/>
          <ac:spMkLst>
            <pc:docMk/>
            <pc:sldMk cId="333900012" sldId="1284"/>
            <ac:spMk id="10" creationId="{A74F25B0-172B-3E2B-EBC4-C05CF6B42EF7}"/>
          </ac:spMkLst>
        </pc:spChg>
        <pc:spChg chg="add mod">
          <ac:chgData name="Willeke de Haan" userId="4c1fda36-c835-4b8d-a4b4-271d79fc673a" providerId="ADAL" clId="{D7F4C54A-BDB7-4936-93F2-DF652D2E98B2}" dt="2025-07-14T08:52:01.116" v="6343" actId="20577"/>
          <ac:spMkLst>
            <pc:docMk/>
            <pc:sldMk cId="333900012" sldId="1284"/>
            <ac:spMk id="11" creationId="{9A722711-1FC9-26EC-EF23-F7BC6FBDC2BB}"/>
          </ac:spMkLst>
        </pc:spChg>
        <pc:spChg chg="add del mod">
          <ac:chgData name="Willeke de Haan" userId="4c1fda36-c835-4b8d-a4b4-271d79fc673a" providerId="ADAL" clId="{D7F4C54A-BDB7-4936-93F2-DF652D2E98B2}" dt="2025-07-14T08:51:50.229" v="6341" actId="478"/>
          <ac:spMkLst>
            <pc:docMk/>
            <pc:sldMk cId="333900012" sldId="1284"/>
            <ac:spMk id="13" creationId="{275997AA-7C78-A76F-F42E-B0E5520E0831}"/>
          </ac:spMkLst>
        </pc:spChg>
        <pc:spChg chg="add del mod">
          <ac:chgData name="Willeke de Haan" userId="4c1fda36-c835-4b8d-a4b4-271d79fc673a" providerId="ADAL" clId="{D7F4C54A-BDB7-4936-93F2-DF652D2E98B2}" dt="2025-07-14T08:51:50.229" v="6341" actId="478"/>
          <ac:spMkLst>
            <pc:docMk/>
            <pc:sldMk cId="333900012" sldId="1284"/>
            <ac:spMk id="14" creationId="{1E602835-3B7E-1877-F5C8-43666D2C40D3}"/>
          </ac:spMkLst>
        </pc:spChg>
        <pc:spChg chg="add del mod">
          <ac:chgData name="Willeke de Haan" userId="4c1fda36-c835-4b8d-a4b4-271d79fc673a" providerId="ADAL" clId="{D7F4C54A-BDB7-4936-93F2-DF652D2E98B2}" dt="2025-07-14T08:51:50.229" v="6341" actId="478"/>
          <ac:spMkLst>
            <pc:docMk/>
            <pc:sldMk cId="333900012" sldId="1284"/>
            <ac:spMk id="15" creationId="{D56D0FB2-F80C-172F-30F3-15909F8A7F63}"/>
          </ac:spMkLst>
        </pc:spChg>
        <pc:spChg chg="add del mod">
          <ac:chgData name="Willeke de Haan" userId="4c1fda36-c835-4b8d-a4b4-271d79fc673a" providerId="ADAL" clId="{D7F4C54A-BDB7-4936-93F2-DF652D2E98B2}" dt="2025-07-14T08:51:50.229" v="6341" actId="478"/>
          <ac:spMkLst>
            <pc:docMk/>
            <pc:sldMk cId="333900012" sldId="1284"/>
            <ac:spMk id="16" creationId="{16E71DBE-B837-6BD8-E344-58091003E8D8}"/>
          </ac:spMkLst>
        </pc:spChg>
        <pc:picChg chg="add mod modCrop">
          <ac:chgData name="Willeke de Haan" userId="4c1fda36-c835-4b8d-a4b4-271d79fc673a" providerId="ADAL" clId="{D7F4C54A-BDB7-4936-93F2-DF652D2E98B2}" dt="2025-07-07T06:35:39.003" v="5009" actId="14100"/>
          <ac:picMkLst>
            <pc:docMk/>
            <pc:sldMk cId="333900012" sldId="1284"/>
            <ac:picMk id="7" creationId="{9A4037E0-BE0C-2B16-22EF-E172BCA09B96}"/>
          </ac:picMkLst>
        </pc:picChg>
        <pc:picChg chg="add del mod modCrop">
          <ac:chgData name="Willeke de Haan" userId="4c1fda36-c835-4b8d-a4b4-271d79fc673a" providerId="ADAL" clId="{D7F4C54A-BDB7-4936-93F2-DF652D2E98B2}" dt="2025-07-14T08:51:50.229" v="6341" actId="478"/>
          <ac:picMkLst>
            <pc:docMk/>
            <pc:sldMk cId="333900012" sldId="1284"/>
            <ac:picMk id="21" creationId="{3107A9CF-79ED-4144-E173-6DB67F4C48A5}"/>
          </ac:picMkLst>
        </pc:picChg>
        <pc:picChg chg="add del mod">
          <ac:chgData name="Willeke de Haan" userId="4c1fda36-c835-4b8d-a4b4-271d79fc673a" providerId="ADAL" clId="{D7F4C54A-BDB7-4936-93F2-DF652D2E98B2}" dt="2025-07-14T08:51:50.229" v="6341" actId="478"/>
          <ac:picMkLst>
            <pc:docMk/>
            <pc:sldMk cId="333900012" sldId="1284"/>
            <ac:picMk id="23" creationId="{DC98C744-17EF-FC0D-4FBA-EAB5094629CB}"/>
          </ac:picMkLst>
        </pc:picChg>
        <pc:picChg chg="add del mod">
          <ac:chgData name="Willeke de Haan" userId="4c1fda36-c835-4b8d-a4b4-271d79fc673a" providerId="ADAL" clId="{D7F4C54A-BDB7-4936-93F2-DF652D2E98B2}" dt="2025-07-14T08:51:50.229" v="6341" actId="478"/>
          <ac:picMkLst>
            <pc:docMk/>
            <pc:sldMk cId="333900012" sldId="1284"/>
            <ac:picMk id="25" creationId="{C78ABF39-E9B0-4DC1-104E-ACF91EF32CCB}"/>
          </ac:picMkLst>
        </pc:picChg>
        <pc:cxnChg chg="add del mod">
          <ac:chgData name="Willeke de Haan" userId="4c1fda36-c835-4b8d-a4b4-271d79fc673a" providerId="ADAL" clId="{D7F4C54A-BDB7-4936-93F2-DF652D2E98B2}" dt="2025-07-14T08:51:50.229" v="6341" actId="478"/>
          <ac:cxnSpMkLst>
            <pc:docMk/>
            <pc:sldMk cId="333900012" sldId="1284"/>
            <ac:cxnSpMk id="18" creationId="{4CC1D830-5922-A9EA-2BC7-9AD0F4395949}"/>
          </ac:cxnSpMkLst>
        </pc:cxnChg>
        <pc:cxnChg chg="del mod">
          <ac:chgData name="Willeke de Haan" userId="4c1fda36-c835-4b8d-a4b4-271d79fc673a" providerId="ADAL" clId="{D7F4C54A-BDB7-4936-93F2-DF652D2E98B2}" dt="2025-07-14T08:51:50.229" v="6341" actId="478"/>
          <ac:cxnSpMkLst>
            <pc:docMk/>
            <pc:sldMk cId="333900012" sldId="1284"/>
            <ac:cxnSpMk id="19" creationId="{AAA9DC5B-0180-73CD-8066-ECFA1E2900C1}"/>
          </ac:cxnSpMkLst>
        </pc:cxnChg>
      </pc:sldChg>
      <pc:sldChg chg="addSp delSp modSp new mod ord">
        <pc:chgData name="Willeke de Haan" userId="4c1fda36-c835-4b8d-a4b4-271d79fc673a" providerId="ADAL" clId="{D7F4C54A-BDB7-4936-93F2-DF652D2E98B2}" dt="2025-07-07T06:35:25.720" v="5004"/>
        <pc:sldMkLst>
          <pc:docMk/>
          <pc:sldMk cId="3274721659" sldId="1285"/>
        </pc:sldMkLst>
        <pc:picChg chg="add mod">
          <ac:chgData name="Willeke de Haan" userId="4c1fda36-c835-4b8d-a4b4-271d79fc673a" providerId="ADAL" clId="{D7F4C54A-BDB7-4936-93F2-DF652D2E98B2}" dt="2025-07-04T11:52:33.989" v="735" actId="1076"/>
          <ac:picMkLst>
            <pc:docMk/>
            <pc:sldMk cId="3274721659" sldId="1285"/>
            <ac:picMk id="7" creationId="{27E5A93A-536B-BF6B-BE4F-76DE9A4A801A}"/>
          </ac:picMkLst>
        </pc:picChg>
      </pc:sldChg>
      <pc:sldChg chg="addSp modSp new del mod ord">
        <pc:chgData name="Willeke de Haan" userId="4c1fda36-c835-4b8d-a4b4-271d79fc673a" providerId="ADAL" clId="{D7F4C54A-BDB7-4936-93F2-DF652D2E98B2}" dt="2025-07-04T15:14:34.890" v="4911" actId="2696"/>
        <pc:sldMkLst>
          <pc:docMk/>
          <pc:sldMk cId="740037183" sldId="1286"/>
        </pc:sldMkLst>
      </pc:sldChg>
      <pc:sldChg chg="addSp delSp modSp add mod ord">
        <pc:chgData name="Willeke de Haan" userId="4c1fda36-c835-4b8d-a4b4-271d79fc673a" providerId="ADAL" clId="{D7F4C54A-BDB7-4936-93F2-DF652D2E98B2}" dt="2025-07-07T06:42:03.654" v="5059" actId="1036"/>
        <pc:sldMkLst>
          <pc:docMk/>
          <pc:sldMk cId="878147501" sldId="1286"/>
        </pc:sldMkLst>
        <pc:spChg chg="add mod">
          <ac:chgData name="Willeke de Haan" userId="4c1fda36-c835-4b8d-a4b4-271d79fc673a" providerId="ADAL" clId="{D7F4C54A-BDB7-4936-93F2-DF652D2E98B2}" dt="2025-07-07T06:42:03.654" v="5059" actId="1036"/>
          <ac:spMkLst>
            <pc:docMk/>
            <pc:sldMk cId="878147501" sldId="1286"/>
            <ac:spMk id="12" creationId="{AC1A18C4-90A8-8F5E-1ED8-A610675E9935}"/>
          </ac:spMkLst>
        </pc:spChg>
        <pc:spChg chg="add mod">
          <ac:chgData name="Willeke de Haan" userId="4c1fda36-c835-4b8d-a4b4-271d79fc673a" providerId="ADAL" clId="{D7F4C54A-BDB7-4936-93F2-DF652D2E98B2}" dt="2025-07-07T06:42:01.094" v="5051" actId="14100"/>
          <ac:spMkLst>
            <pc:docMk/>
            <pc:sldMk cId="878147501" sldId="1286"/>
            <ac:spMk id="13" creationId="{3BD15E08-FE03-8166-CDD6-AB448D5DE596}"/>
          </ac:spMkLst>
        </pc:spChg>
        <pc:picChg chg="mod">
          <ac:chgData name="Willeke de Haan" userId="4c1fda36-c835-4b8d-a4b4-271d79fc673a" providerId="ADAL" clId="{D7F4C54A-BDB7-4936-93F2-DF652D2E98B2}" dt="2025-07-07T06:41:57.091" v="5049" actId="1076"/>
          <ac:picMkLst>
            <pc:docMk/>
            <pc:sldMk cId="878147501" sldId="1286"/>
            <ac:picMk id="7" creationId="{B314FA4C-C9D1-9849-EDCA-426FC8F5F26D}"/>
          </ac:picMkLst>
        </pc:picChg>
        <pc:picChg chg="add del mod">
          <ac:chgData name="Willeke de Haan" userId="4c1fda36-c835-4b8d-a4b4-271d79fc673a" providerId="ADAL" clId="{D7F4C54A-BDB7-4936-93F2-DF652D2E98B2}" dt="2025-07-07T06:41:30.281" v="5042" actId="478"/>
          <ac:picMkLst>
            <pc:docMk/>
            <pc:sldMk cId="878147501" sldId="1286"/>
            <ac:picMk id="8" creationId="{5039CEFD-1C84-3F59-0C7C-3FE1772E82AB}"/>
          </ac:picMkLst>
        </pc:picChg>
        <pc:picChg chg="add del mod">
          <ac:chgData name="Willeke de Haan" userId="4c1fda36-c835-4b8d-a4b4-271d79fc673a" providerId="ADAL" clId="{D7F4C54A-BDB7-4936-93F2-DF652D2E98B2}" dt="2025-07-07T06:41:29.808" v="5041" actId="478"/>
          <ac:picMkLst>
            <pc:docMk/>
            <pc:sldMk cId="878147501" sldId="1286"/>
            <ac:picMk id="10" creationId="{7704435C-6269-741D-5688-9505A57EC99A}"/>
          </ac:picMkLst>
        </pc:picChg>
      </pc:sldChg>
      <pc:sldChg chg="add del">
        <pc:chgData name="Willeke de Haan" userId="4c1fda36-c835-4b8d-a4b4-271d79fc673a" providerId="ADAL" clId="{D7F4C54A-BDB7-4936-93F2-DF652D2E98B2}" dt="2025-07-04T15:15:23.081" v="4916" actId="2696"/>
        <pc:sldMkLst>
          <pc:docMk/>
          <pc:sldMk cId="1563002566" sldId="1286"/>
        </pc:sldMkLst>
      </pc:sldChg>
      <pc:sldChg chg="add del">
        <pc:chgData name="Willeke de Haan" userId="4c1fda36-c835-4b8d-a4b4-271d79fc673a" providerId="ADAL" clId="{D7F4C54A-BDB7-4936-93F2-DF652D2E98B2}" dt="2025-07-04T12:23:34.489" v="1438" actId="2696"/>
        <pc:sldMkLst>
          <pc:docMk/>
          <pc:sldMk cId="259039083" sldId="1287"/>
        </pc:sldMkLst>
      </pc:sldChg>
      <pc:sldChg chg="addSp new del mod">
        <pc:chgData name="Willeke de Haan" userId="4c1fda36-c835-4b8d-a4b4-271d79fc673a" providerId="ADAL" clId="{D7F4C54A-BDB7-4936-93F2-DF652D2E98B2}" dt="2025-07-04T12:23:29.188" v="1436" actId="2696"/>
        <pc:sldMkLst>
          <pc:docMk/>
          <pc:sldMk cId="1186817970" sldId="1287"/>
        </pc:sldMkLst>
      </pc:sldChg>
      <pc:sldChg chg="addSp delSp modSp add mod">
        <pc:chgData name="Willeke de Haan" userId="4c1fda36-c835-4b8d-a4b4-271d79fc673a" providerId="ADAL" clId="{D7F4C54A-BDB7-4936-93F2-DF652D2E98B2}" dt="2025-07-14T14:32:40.955" v="7868" actId="1076"/>
        <pc:sldMkLst>
          <pc:docMk/>
          <pc:sldMk cId="1955598604" sldId="1287"/>
        </pc:sldMkLst>
        <pc:picChg chg="add del mod">
          <ac:chgData name="Willeke de Haan" userId="4c1fda36-c835-4b8d-a4b4-271d79fc673a" providerId="ADAL" clId="{D7F4C54A-BDB7-4936-93F2-DF652D2E98B2}" dt="2025-07-04T14:48:36.295" v="4807" actId="21"/>
          <ac:picMkLst>
            <pc:docMk/>
            <pc:sldMk cId="1955598604" sldId="1287"/>
            <ac:picMk id="7" creationId="{F6CE2C7B-1E44-523F-DB48-775B8AE24EA1}"/>
          </ac:picMkLst>
        </pc:picChg>
        <pc:picChg chg="add mod modCrop">
          <ac:chgData name="Willeke de Haan" userId="4c1fda36-c835-4b8d-a4b4-271d79fc673a" providerId="ADAL" clId="{D7F4C54A-BDB7-4936-93F2-DF652D2E98B2}" dt="2025-07-14T14:32:40.955" v="7868" actId="1076"/>
          <ac:picMkLst>
            <pc:docMk/>
            <pc:sldMk cId="1955598604" sldId="1287"/>
            <ac:picMk id="9" creationId="{428C35D9-A7D9-804F-4113-ABF74D619604}"/>
          </ac:picMkLst>
        </pc:picChg>
      </pc:sldChg>
      <pc:sldChg chg="add del">
        <pc:chgData name="Willeke de Haan" userId="4c1fda36-c835-4b8d-a4b4-271d79fc673a" providerId="ADAL" clId="{D7F4C54A-BDB7-4936-93F2-DF652D2E98B2}" dt="2025-07-14T09:28:11.114" v="6593" actId="47"/>
        <pc:sldMkLst>
          <pc:docMk/>
          <pc:sldMk cId="53330000" sldId="1288"/>
        </pc:sldMkLst>
      </pc:sldChg>
      <pc:sldChg chg="addSp delSp modSp new del mod">
        <pc:chgData name="Willeke de Haan" userId="4c1fda36-c835-4b8d-a4b4-271d79fc673a" providerId="ADAL" clId="{D7F4C54A-BDB7-4936-93F2-DF652D2E98B2}" dt="2025-07-04T12:00:05.189" v="826" actId="2696"/>
        <pc:sldMkLst>
          <pc:docMk/>
          <pc:sldMk cId="242303067" sldId="1288"/>
        </pc:sldMkLst>
      </pc:sldChg>
      <pc:sldChg chg="add del">
        <pc:chgData name="Willeke de Haan" userId="4c1fda36-c835-4b8d-a4b4-271d79fc673a" providerId="ADAL" clId="{D7F4C54A-BDB7-4936-93F2-DF652D2E98B2}" dt="2025-07-04T12:23:44.156" v="1441" actId="2696"/>
        <pc:sldMkLst>
          <pc:docMk/>
          <pc:sldMk cId="3214653981" sldId="1288"/>
        </pc:sldMkLst>
      </pc:sldChg>
      <pc:sldChg chg="modSp new del mod">
        <pc:chgData name="Willeke de Haan" userId="4c1fda36-c835-4b8d-a4b4-271d79fc673a" providerId="ADAL" clId="{D7F4C54A-BDB7-4936-93F2-DF652D2E98B2}" dt="2025-07-04T15:03:42.018" v="4896" actId="47"/>
        <pc:sldMkLst>
          <pc:docMk/>
          <pc:sldMk cId="3937327570" sldId="1289"/>
        </pc:sldMkLst>
      </pc:sldChg>
      <pc:sldChg chg="modSp new mod">
        <pc:chgData name="Willeke de Haan" userId="4c1fda36-c835-4b8d-a4b4-271d79fc673a" providerId="ADAL" clId="{D7F4C54A-BDB7-4936-93F2-DF652D2E98B2}" dt="2025-07-14T14:24:02.846" v="7773" actId="20577"/>
        <pc:sldMkLst>
          <pc:docMk/>
          <pc:sldMk cId="2138305867" sldId="1290"/>
        </pc:sldMkLst>
        <pc:spChg chg="mod">
          <ac:chgData name="Willeke de Haan" userId="4c1fda36-c835-4b8d-a4b4-271d79fc673a" providerId="ADAL" clId="{D7F4C54A-BDB7-4936-93F2-DF652D2E98B2}" dt="2025-07-14T14:24:02.846" v="7773" actId="20577"/>
          <ac:spMkLst>
            <pc:docMk/>
            <pc:sldMk cId="2138305867" sldId="1290"/>
            <ac:spMk id="2" creationId="{C199DC35-FD26-0912-DB9B-EB7689E43A50}"/>
          </ac:spMkLst>
        </pc:spChg>
        <pc:spChg chg="mod">
          <ac:chgData name="Willeke de Haan" userId="4c1fda36-c835-4b8d-a4b4-271d79fc673a" providerId="ADAL" clId="{D7F4C54A-BDB7-4936-93F2-DF652D2E98B2}" dt="2025-07-14T09:14:10.634" v="6512" actId="20577"/>
          <ac:spMkLst>
            <pc:docMk/>
            <pc:sldMk cId="2138305867" sldId="1290"/>
            <ac:spMk id="5" creationId="{48035028-9C34-04B5-98AB-63E879ACD6EF}"/>
          </ac:spMkLst>
        </pc:spChg>
      </pc:sldChg>
      <pc:sldChg chg="modSp new mod">
        <pc:chgData name="Willeke de Haan" userId="4c1fda36-c835-4b8d-a4b4-271d79fc673a" providerId="ADAL" clId="{D7F4C54A-BDB7-4936-93F2-DF652D2E98B2}" dt="2025-07-07T07:35:39.702" v="5629" actId="27636"/>
        <pc:sldMkLst>
          <pc:docMk/>
          <pc:sldMk cId="12801777" sldId="1291"/>
        </pc:sldMkLst>
        <pc:spChg chg="mod">
          <ac:chgData name="Willeke de Haan" userId="4c1fda36-c835-4b8d-a4b4-271d79fc673a" providerId="ADAL" clId="{D7F4C54A-BDB7-4936-93F2-DF652D2E98B2}" dt="2025-07-07T07:35:39.702" v="5629" actId="27636"/>
          <ac:spMkLst>
            <pc:docMk/>
            <pc:sldMk cId="12801777" sldId="1291"/>
            <ac:spMk id="2" creationId="{CE57E3C4-880D-299D-9EB8-DCFEC0F09307}"/>
          </ac:spMkLst>
        </pc:spChg>
        <pc:spChg chg="mod">
          <ac:chgData name="Willeke de Haan" userId="4c1fda36-c835-4b8d-a4b4-271d79fc673a" providerId="ADAL" clId="{D7F4C54A-BDB7-4936-93F2-DF652D2E98B2}" dt="2025-07-04T12:25:05.384" v="1469" actId="20577"/>
          <ac:spMkLst>
            <pc:docMk/>
            <pc:sldMk cId="12801777" sldId="1291"/>
            <ac:spMk id="5" creationId="{DAAA6E11-98CF-54CA-2262-9D5BDF6E9ED5}"/>
          </ac:spMkLst>
        </pc:spChg>
      </pc:sldChg>
      <pc:sldChg chg="modSp new mod">
        <pc:chgData name="Willeke de Haan" userId="4c1fda36-c835-4b8d-a4b4-271d79fc673a" providerId="ADAL" clId="{D7F4C54A-BDB7-4936-93F2-DF652D2E98B2}" dt="2025-07-14T09:32:52.682" v="6602" actId="20578"/>
        <pc:sldMkLst>
          <pc:docMk/>
          <pc:sldMk cId="3788607990" sldId="1292"/>
        </pc:sldMkLst>
        <pc:spChg chg="mod">
          <ac:chgData name="Willeke de Haan" userId="4c1fda36-c835-4b8d-a4b4-271d79fc673a" providerId="ADAL" clId="{D7F4C54A-BDB7-4936-93F2-DF652D2E98B2}" dt="2025-07-14T09:32:52.682" v="6602" actId="20578"/>
          <ac:spMkLst>
            <pc:docMk/>
            <pc:sldMk cId="3788607990" sldId="1292"/>
            <ac:spMk id="2" creationId="{C66AD178-31AF-4CEA-4347-9B7521AE5EDC}"/>
          </ac:spMkLst>
        </pc:spChg>
        <pc:spChg chg="mod">
          <ac:chgData name="Willeke de Haan" userId="4c1fda36-c835-4b8d-a4b4-271d79fc673a" providerId="ADAL" clId="{D7F4C54A-BDB7-4936-93F2-DF652D2E98B2}" dt="2025-07-04T12:40:46.218" v="2452" actId="20577"/>
          <ac:spMkLst>
            <pc:docMk/>
            <pc:sldMk cId="3788607990" sldId="1292"/>
            <ac:spMk id="5" creationId="{97AF2A1E-C0FA-076F-AA34-381CD21BE14A}"/>
          </ac:spMkLst>
        </pc:spChg>
      </pc:sldChg>
      <pc:sldChg chg="modSp new add del mod">
        <pc:chgData name="Willeke de Haan" userId="4c1fda36-c835-4b8d-a4b4-271d79fc673a" providerId="ADAL" clId="{D7F4C54A-BDB7-4936-93F2-DF652D2E98B2}" dt="2025-07-14T14:39:38.042" v="7880" actId="20577"/>
        <pc:sldMkLst>
          <pc:docMk/>
          <pc:sldMk cId="1303739924" sldId="1293"/>
        </pc:sldMkLst>
        <pc:spChg chg="mod">
          <ac:chgData name="Willeke de Haan" userId="4c1fda36-c835-4b8d-a4b4-271d79fc673a" providerId="ADAL" clId="{D7F4C54A-BDB7-4936-93F2-DF652D2E98B2}" dt="2025-07-14T14:39:38.042" v="7880" actId="20577"/>
          <ac:spMkLst>
            <pc:docMk/>
            <pc:sldMk cId="1303739924" sldId="1293"/>
            <ac:spMk id="2" creationId="{AA7EDB29-3ADF-F46E-24F9-F78484480943}"/>
          </ac:spMkLst>
        </pc:spChg>
        <pc:spChg chg="mod">
          <ac:chgData name="Willeke de Haan" userId="4c1fda36-c835-4b8d-a4b4-271d79fc673a" providerId="ADAL" clId="{D7F4C54A-BDB7-4936-93F2-DF652D2E98B2}" dt="2025-07-14T09:39:12.648" v="6933" actId="27636"/>
          <ac:spMkLst>
            <pc:docMk/>
            <pc:sldMk cId="1303739924" sldId="1293"/>
            <ac:spMk id="5" creationId="{80078930-D2DC-8A36-E865-BC1014E179F3}"/>
          </ac:spMkLst>
        </pc:spChg>
      </pc:sldChg>
      <pc:sldChg chg="addSp modSp new add del mod">
        <pc:chgData name="Willeke de Haan" userId="4c1fda36-c835-4b8d-a4b4-271d79fc673a" providerId="ADAL" clId="{D7F4C54A-BDB7-4936-93F2-DF652D2E98B2}" dt="2025-07-14T14:10:24.286" v="7465" actId="47"/>
        <pc:sldMkLst>
          <pc:docMk/>
          <pc:sldMk cId="4227467098" sldId="1294"/>
        </pc:sldMkLst>
        <pc:spChg chg="add mod">
          <ac:chgData name="Willeke de Haan" userId="4c1fda36-c835-4b8d-a4b4-271d79fc673a" providerId="ADAL" clId="{D7F4C54A-BDB7-4936-93F2-DF652D2E98B2}" dt="2025-07-14T09:04:36.083" v="6418" actId="20577"/>
          <ac:spMkLst>
            <pc:docMk/>
            <pc:sldMk cId="4227467098" sldId="1294"/>
            <ac:spMk id="6" creationId="{C0885E5C-AAB8-6D71-DCE3-36820156E06C}"/>
          </ac:spMkLst>
        </pc:spChg>
        <pc:spChg chg="add mod">
          <ac:chgData name="Willeke de Haan" userId="4c1fda36-c835-4b8d-a4b4-271d79fc673a" providerId="ADAL" clId="{D7F4C54A-BDB7-4936-93F2-DF652D2E98B2}" dt="2025-07-14T09:02:12.558" v="6382" actId="1076"/>
          <ac:spMkLst>
            <pc:docMk/>
            <pc:sldMk cId="4227467098" sldId="1294"/>
            <ac:spMk id="9" creationId="{947443C1-E9B4-DDBD-FCC9-E2C68C3CD473}"/>
          </ac:spMkLst>
        </pc:spChg>
      </pc:sldChg>
      <pc:sldChg chg="addSp delSp modSp new mod">
        <pc:chgData name="Willeke de Haan" userId="4c1fda36-c835-4b8d-a4b4-271d79fc673a" providerId="ADAL" clId="{D7F4C54A-BDB7-4936-93F2-DF652D2E98B2}" dt="2025-07-07T06:42:28.296" v="5067" actId="14100"/>
        <pc:sldMkLst>
          <pc:docMk/>
          <pc:sldMk cId="1923137490" sldId="1295"/>
        </pc:sldMkLst>
        <pc:spChg chg="add mod">
          <ac:chgData name="Willeke de Haan" userId="4c1fda36-c835-4b8d-a4b4-271d79fc673a" providerId="ADAL" clId="{D7F4C54A-BDB7-4936-93F2-DF652D2E98B2}" dt="2025-07-07T06:42:18.472" v="5063" actId="14100"/>
          <ac:spMkLst>
            <pc:docMk/>
            <pc:sldMk cId="1923137490" sldId="1295"/>
            <ac:spMk id="2" creationId="{55DD6F93-90E9-4C89-5AB7-3F09964032D7}"/>
          </ac:spMkLst>
        </pc:spChg>
        <pc:spChg chg="add mod">
          <ac:chgData name="Willeke de Haan" userId="4c1fda36-c835-4b8d-a4b4-271d79fc673a" providerId="ADAL" clId="{D7F4C54A-BDB7-4936-93F2-DF652D2E98B2}" dt="2025-07-07T06:42:28.296" v="5067" actId="14100"/>
          <ac:spMkLst>
            <pc:docMk/>
            <pc:sldMk cId="1923137490" sldId="1295"/>
            <ac:spMk id="5" creationId="{F90DC75D-5586-4085-B091-DF8181CCF542}"/>
          </ac:spMkLst>
        </pc:spChg>
        <pc:picChg chg="add mod">
          <ac:chgData name="Willeke de Haan" userId="4c1fda36-c835-4b8d-a4b4-271d79fc673a" providerId="ADAL" clId="{D7F4C54A-BDB7-4936-93F2-DF652D2E98B2}" dt="2025-07-07T06:42:20.750" v="5064" actId="1076"/>
          <ac:picMkLst>
            <pc:docMk/>
            <pc:sldMk cId="1923137490" sldId="1295"/>
            <ac:picMk id="7" creationId="{0E41A25D-239E-9D7D-05C8-B12532A333FF}"/>
          </ac:picMkLst>
        </pc:picChg>
      </pc:sldChg>
      <pc:sldChg chg="addSp delSp modSp add del mod">
        <pc:chgData name="Willeke de Haan" userId="4c1fda36-c835-4b8d-a4b4-271d79fc673a" providerId="ADAL" clId="{D7F4C54A-BDB7-4936-93F2-DF652D2E98B2}" dt="2025-07-04T14:48:05.325" v="4803" actId="47"/>
        <pc:sldMkLst>
          <pc:docMk/>
          <pc:sldMk cId="1656678277" sldId="1296"/>
        </pc:sldMkLst>
      </pc:sldChg>
      <pc:sldChg chg="add del">
        <pc:chgData name="Willeke de Haan" userId="4c1fda36-c835-4b8d-a4b4-271d79fc673a" providerId="ADAL" clId="{D7F4C54A-BDB7-4936-93F2-DF652D2E98B2}" dt="2025-07-04T14:48:11.499" v="4804" actId="47"/>
        <pc:sldMkLst>
          <pc:docMk/>
          <pc:sldMk cId="3407708082" sldId="1297"/>
        </pc:sldMkLst>
      </pc:sldChg>
      <pc:sldChg chg="modSp add mod">
        <pc:chgData name="Willeke de Haan" userId="4c1fda36-c835-4b8d-a4b4-271d79fc673a" providerId="ADAL" clId="{D7F4C54A-BDB7-4936-93F2-DF652D2E98B2}" dt="2025-07-07T07:26:50.555" v="5609" actId="13926"/>
        <pc:sldMkLst>
          <pc:docMk/>
          <pc:sldMk cId="2261297649" sldId="1298"/>
        </pc:sldMkLst>
        <pc:spChg chg="mod">
          <ac:chgData name="Willeke de Haan" userId="4c1fda36-c835-4b8d-a4b4-271d79fc673a" providerId="ADAL" clId="{D7F4C54A-BDB7-4936-93F2-DF652D2E98B2}" dt="2025-07-07T07:26:50.555" v="5609" actId="13926"/>
          <ac:spMkLst>
            <pc:docMk/>
            <pc:sldMk cId="2261297649" sldId="1298"/>
            <ac:spMk id="2" creationId="{9BBD0857-6ED6-899D-15F2-F0775E5865A3}"/>
          </ac:spMkLst>
        </pc:spChg>
      </pc:sldChg>
      <pc:sldChg chg="modSp new del mod">
        <pc:chgData name="Willeke de Haan" userId="4c1fda36-c835-4b8d-a4b4-271d79fc673a" providerId="ADAL" clId="{D7F4C54A-BDB7-4936-93F2-DF652D2E98B2}" dt="2025-07-04T15:00:07.755" v="4870" actId="47"/>
        <pc:sldMkLst>
          <pc:docMk/>
          <pc:sldMk cId="3910150724" sldId="1299"/>
        </pc:sldMkLst>
      </pc:sldChg>
      <pc:sldChg chg="modSp add del mod">
        <pc:chgData name="Willeke de Haan" userId="4c1fda36-c835-4b8d-a4b4-271d79fc673a" providerId="ADAL" clId="{D7F4C54A-BDB7-4936-93F2-DF652D2E98B2}" dt="2025-07-04T15:00:05.050" v="4869" actId="47"/>
        <pc:sldMkLst>
          <pc:docMk/>
          <pc:sldMk cId="2992048016" sldId="1300"/>
        </pc:sldMkLst>
      </pc:sldChg>
      <pc:sldChg chg="modSp add del mod">
        <pc:chgData name="Willeke de Haan" userId="4c1fda36-c835-4b8d-a4b4-271d79fc673a" providerId="ADAL" clId="{D7F4C54A-BDB7-4936-93F2-DF652D2E98B2}" dt="2025-07-04T14:59:58.375" v="4868" actId="47"/>
        <pc:sldMkLst>
          <pc:docMk/>
          <pc:sldMk cId="3344334344" sldId="1301"/>
        </pc:sldMkLst>
      </pc:sldChg>
      <pc:sldChg chg="modSp new del mod">
        <pc:chgData name="Willeke de Haan" userId="4c1fda36-c835-4b8d-a4b4-271d79fc673a" providerId="ADAL" clId="{D7F4C54A-BDB7-4936-93F2-DF652D2E98B2}" dt="2025-07-04T15:00:22.926" v="4872" actId="47"/>
        <pc:sldMkLst>
          <pc:docMk/>
          <pc:sldMk cId="3396637493" sldId="1302"/>
        </pc:sldMkLst>
      </pc:sldChg>
      <pc:sldChg chg="addSp modSp new mod">
        <pc:chgData name="Willeke de Haan" userId="4c1fda36-c835-4b8d-a4b4-271d79fc673a" providerId="ADAL" clId="{D7F4C54A-BDB7-4936-93F2-DF652D2E98B2}" dt="2025-07-14T14:28:04.295" v="7859" actId="20577"/>
        <pc:sldMkLst>
          <pc:docMk/>
          <pc:sldMk cId="3860330847" sldId="1303"/>
        </pc:sldMkLst>
        <pc:spChg chg="mod">
          <ac:chgData name="Willeke de Haan" userId="4c1fda36-c835-4b8d-a4b4-271d79fc673a" providerId="ADAL" clId="{D7F4C54A-BDB7-4936-93F2-DF652D2E98B2}" dt="2025-07-14T14:28:04.295" v="7859" actId="20577"/>
          <ac:spMkLst>
            <pc:docMk/>
            <pc:sldMk cId="3860330847" sldId="1303"/>
            <ac:spMk id="2" creationId="{CEB107A8-AC7F-A9FD-2D43-2CA234398B3C}"/>
          </ac:spMkLst>
        </pc:spChg>
        <pc:spChg chg="mod">
          <ac:chgData name="Willeke de Haan" userId="4c1fda36-c835-4b8d-a4b4-271d79fc673a" providerId="ADAL" clId="{D7F4C54A-BDB7-4936-93F2-DF652D2E98B2}" dt="2025-07-04T15:00:12.037" v="4871"/>
          <ac:spMkLst>
            <pc:docMk/>
            <pc:sldMk cId="3860330847" sldId="1303"/>
            <ac:spMk id="5" creationId="{E23B1FBC-50F3-704C-F48E-C617E4C70291}"/>
          </ac:spMkLst>
        </pc:spChg>
        <pc:spChg chg="add mod">
          <ac:chgData name="Willeke de Haan" userId="4c1fda36-c835-4b8d-a4b4-271d79fc673a" providerId="ADAL" clId="{D7F4C54A-BDB7-4936-93F2-DF652D2E98B2}" dt="2025-07-07T07:25:56.474" v="5607"/>
          <ac:spMkLst>
            <pc:docMk/>
            <pc:sldMk cId="3860330847" sldId="1303"/>
            <ac:spMk id="6" creationId="{3F4DCF6C-F5BB-736A-9519-60BEF64D5311}"/>
          </ac:spMkLst>
        </pc:spChg>
      </pc:sldChg>
      <pc:sldChg chg="add ord">
        <pc:chgData name="Willeke de Haan" userId="4c1fda36-c835-4b8d-a4b4-271d79fc673a" providerId="ADAL" clId="{D7F4C54A-BDB7-4936-93F2-DF652D2E98B2}" dt="2025-07-14T09:58:59.949" v="7065"/>
        <pc:sldMkLst>
          <pc:docMk/>
          <pc:sldMk cId="324231880" sldId="1304"/>
        </pc:sldMkLst>
      </pc:sldChg>
      <pc:sldChg chg="new del">
        <pc:chgData name="Willeke de Haan" userId="4c1fda36-c835-4b8d-a4b4-271d79fc673a" providerId="ADAL" clId="{D7F4C54A-BDB7-4936-93F2-DF652D2E98B2}" dt="2025-07-04T15:14:45.360" v="4913" actId="47"/>
        <pc:sldMkLst>
          <pc:docMk/>
          <pc:sldMk cId="896816419" sldId="1305"/>
        </pc:sldMkLst>
      </pc:sldChg>
      <pc:sldChg chg="addSp delSp modSp new mod">
        <pc:chgData name="Willeke de Haan" userId="4c1fda36-c835-4b8d-a4b4-271d79fc673a" providerId="ADAL" clId="{D7F4C54A-BDB7-4936-93F2-DF652D2E98B2}" dt="2025-07-14T08:53:52.340" v="6346" actId="478"/>
        <pc:sldMkLst>
          <pc:docMk/>
          <pc:sldMk cId="3565971615" sldId="1305"/>
        </pc:sldMkLst>
        <pc:spChg chg="del">
          <ac:chgData name="Willeke de Haan" userId="4c1fda36-c835-4b8d-a4b4-271d79fc673a" providerId="ADAL" clId="{D7F4C54A-BDB7-4936-93F2-DF652D2E98B2}" dt="2025-07-14T08:53:52.340" v="6346" actId="478"/>
          <ac:spMkLst>
            <pc:docMk/>
            <pc:sldMk cId="3565971615" sldId="1305"/>
            <ac:spMk id="5" creationId="{204EBA48-217C-BC30-F50B-87586A6197D6}"/>
          </ac:spMkLst>
        </pc:spChg>
        <pc:picChg chg="add mod">
          <ac:chgData name="Willeke de Haan" userId="4c1fda36-c835-4b8d-a4b4-271d79fc673a" providerId="ADAL" clId="{D7F4C54A-BDB7-4936-93F2-DF652D2E98B2}" dt="2025-07-07T06:43:20.713" v="5071" actId="1076"/>
          <ac:picMkLst>
            <pc:docMk/>
            <pc:sldMk cId="3565971615" sldId="1305"/>
            <ac:picMk id="7" creationId="{4030E40F-52CC-3F9F-E04E-36B99E59A083}"/>
          </ac:picMkLst>
        </pc:picChg>
      </pc:sldChg>
      <pc:sldChg chg="new del">
        <pc:chgData name="Willeke de Haan" userId="4c1fda36-c835-4b8d-a4b4-271d79fc673a" providerId="ADAL" clId="{D7F4C54A-BDB7-4936-93F2-DF652D2E98B2}" dt="2025-07-07T06:43:48.488" v="5073" actId="47"/>
        <pc:sldMkLst>
          <pc:docMk/>
          <pc:sldMk cId="2633647405" sldId="1306"/>
        </pc:sldMkLst>
      </pc:sldChg>
      <pc:sldChg chg="modSp new del mod">
        <pc:chgData name="Willeke de Haan" userId="4c1fda36-c835-4b8d-a4b4-271d79fc673a" providerId="ADAL" clId="{D7F4C54A-BDB7-4936-93F2-DF652D2E98B2}" dt="2025-07-07T07:09:29.479" v="5441" actId="47"/>
        <pc:sldMkLst>
          <pc:docMk/>
          <pc:sldMk cId="3548708325" sldId="1306"/>
        </pc:sldMkLst>
      </pc:sldChg>
      <pc:sldChg chg="addSp delSp new mod">
        <pc:chgData name="Willeke de Haan" userId="4c1fda36-c835-4b8d-a4b4-271d79fc673a" providerId="ADAL" clId="{D7F4C54A-BDB7-4936-93F2-DF652D2E98B2}" dt="2025-07-07T07:00:52.948" v="5394" actId="22"/>
        <pc:sldMkLst>
          <pc:docMk/>
          <pc:sldMk cId="1930387820" sldId="1307"/>
        </pc:sldMkLst>
        <pc:picChg chg="add">
          <ac:chgData name="Willeke de Haan" userId="4c1fda36-c835-4b8d-a4b4-271d79fc673a" providerId="ADAL" clId="{D7F4C54A-BDB7-4936-93F2-DF652D2E98B2}" dt="2025-07-07T07:00:52.948" v="5394" actId="22"/>
          <ac:picMkLst>
            <pc:docMk/>
            <pc:sldMk cId="1930387820" sldId="1307"/>
            <ac:picMk id="7" creationId="{25D17EF6-FD75-F9E7-33D4-EE6B8CCCDCCB}"/>
          </ac:picMkLst>
        </pc:picChg>
      </pc:sldChg>
      <pc:sldChg chg="addSp modSp add mod">
        <pc:chgData name="Willeke de Haan" userId="4c1fda36-c835-4b8d-a4b4-271d79fc673a" providerId="ADAL" clId="{D7F4C54A-BDB7-4936-93F2-DF652D2E98B2}" dt="2025-07-07T07:01:46.424" v="5400" actId="1076"/>
        <pc:sldMkLst>
          <pc:docMk/>
          <pc:sldMk cId="3481525261" sldId="1308"/>
        </pc:sldMkLst>
        <pc:spChg chg="add mod">
          <ac:chgData name="Willeke de Haan" userId="4c1fda36-c835-4b8d-a4b4-271d79fc673a" providerId="ADAL" clId="{D7F4C54A-BDB7-4936-93F2-DF652D2E98B2}" dt="2025-07-07T07:01:42.239" v="5398" actId="207"/>
          <ac:spMkLst>
            <pc:docMk/>
            <pc:sldMk cId="3481525261" sldId="1308"/>
            <ac:spMk id="2" creationId="{70D99F6F-2034-4496-CEE8-8C50905E1353}"/>
          </ac:spMkLst>
        </pc:spChg>
        <pc:picChg chg="mod">
          <ac:chgData name="Willeke de Haan" userId="4c1fda36-c835-4b8d-a4b4-271d79fc673a" providerId="ADAL" clId="{D7F4C54A-BDB7-4936-93F2-DF652D2E98B2}" dt="2025-07-07T07:01:46.424" v="5400" actId="1076"/>
          <ac:picMkLst>
            <pc:docMk/>
            <pc:sldMk cId="3481525261" sldId="1308"/>
            <ac:picMk id="7" creationId="{566AE102-4BC4-B9EB-A3A0-04FA91AA1FBA}"/>
          </ac:picMkLst>
        </pc:picChg>
      </pc:sldChg>
      <pc:sldChg chg="addSp delSp modSp new mod">
        <pc:chgData name="Willeke de Haan" userId="4c1fda36-c835-4b8d-a4b4-271d79fc673a" providerId="ADAL" clId="{D7F4C54A-BDB7-4936-93F2-DF652D2E98B2}" dt="2025-07-14T13:55:42.972" v="7463" actId="14100"/>
        <pc:sldMkLst>
          <pc:docMk/>
          <pc:sldMk cId="1869328226" sldId="1309"/>
        </pc:sldMkLst>
        <pc:spChg chg="add mod">
          <ac:chgData name="Willeke de Haan" userId="4c1fda36-c835-4b8d-a4b4-271d79fc673a" providerId="ADAL" clId="{D7F4C54A-BDB7-4936-93F2-DF652D2E98B2}" dt="2025-07-07T07:03:17.085" v="5410" actId="1076"/>
          <ac:spMkLst>
            <pc:docMk/>
            <pc:sldMk cId="1869328226" sldId="1309"/>
            <ac:spMk id="10" creationId="{85237FF1-04B7-9D19-7E5C-5E16AF82E4B3}"/>
          </ac:spMkLst>
        </pc:spChg>
        <pc:spChg chg="add mod">
          <ac:chgData name="Willeke de Haan" userId="4c1fda36-c835-4b8d-a4b4-271d79fc673a" providerId="ADAL" clId="{D7F4C54A-BDB7-4936-93F2-DF652D2E98B2}" dt="2025-07-07T09:52:49.065" v="6225" actId="1076"/>
          <ac:spMkLst>
            <pc:docMk/>
            <pc:sldMk cId="1869328226" sldId="1309"/>
            <ac:spMk id="12" creationId="{0BF04E02-6F6C-FC7A-9229-C7388A7044D8}"/>
          </ac:spMkLst>
        </pc:spChg>
        <pc:picChg chg="add mod">
          <ac:chgData name="Willeke de Haan" userId="4c1fda36-c835-4b8d-a4b4-271d79fc673a" providerId="ADAL" clId="{D7F4C54A-BDB7-4936-93F2-DF652D2E98B2}" dt="2025-07-14T13:55:42.972" v="7463" actId="14100"/>
          <ac:picMkLst>
            <pc:docMk/>
            <pc:sldMk cId="1869328226" sldId="1309"/>
            <ac:picMk id="7" creationId="{50668344-C774-F2FF-B700-E36AECA49E9F}"/>
          </ac:picMkLst>
        </pc:picChg>
        <pc:picChg chg="add mod ord">
          <ac:chgData name="Willeke de Haan" userId="4c1fda36-c835-4b8d-a4b4-271d79fc673a" providerId="ADAL" clId="{D7F4C54A-BDB7-4936-93F2-DF652D2E98B2}" dt="2025-07-07T07:03:02.585" v="5407" actId="167"/>
          <ac:picMkLst>
            <pc:docMk/>
            <pc:sldMk cId="1869328226" sldId="1309"/>
            <ac:picMk id="9" creationId="{C9CF54D8-B69D-E33B-5808-1E8943F21370}"/>
          </ac:picMkLst>
        </pc:picChg>
      </pc:sldChg>
      <pc:sldChg chg="delSp add del mod">
        <pc:chgData name="Willeke de Haan" userId="4c1fda36-c835-4b8d-a4b4-271d79fc673a" providerId="ADAL" clId="{D7F4C54A-BDB7-4936-93F2-DF652D2E98B2}" dt="2025-07-07T07:06:03.379" v="5428" actId="47"/>
        <pc:sldMkLst>
          <pc:docMk/>
          <pc:sldMk cId="3263568264" sldId="1310"/>
        </pc:sldMkLst>
      </pc:sldChg>
      <pc:sldChg chg="addSp delSp modSp add mod">
        <pc:chgData name="Willeke de Haan" userId="4c1fda36-c835-4b8d-a4b4-271d79fc673a" providerId="ADAL" clId="{D7F4C54A-BDB7-4936-93F2-DF652D2E98B2}" dt="2025-07-07T09:53:45.161" v="6237" actId="14100"/>
        <pc:sldMkLst>
          <pc:docMk/>
          <pc:sldMk cId="3172518977" sldId="1311"/>
        </pc:sldMkLst>
        <pc:spChg chg="add mod">
          <ac:chgData name="Willeke de Haan" userId="4c1fda36-c835-4b8d-a4b4-271d79fc673a" providerId="ADAL" clId="{D7F4C54A-BDB7-4936-93F2-DF652D2E98B2}" dt="2025-07-07T09:53:16.036" v="6231" actId="14100"/>
          <ac:spMkLst>
            <pc:docMk/>
            <pc:sldMk cId="3172518977" sldId="1311"/>
            <ac:spMk id="8" creationId="{791C500B-901E-AB60-CFFD-63AD4CDD97DA}"/>
          </ac:spMkLst>
        </pc:spChg>
        <pc:spChg chg="mod">
          <ac:chgData name="Willeke de Haan" userId="4c1fda36-c835-4b8d-a4b4-271d79fc673a" providerId="ADAL" clId="{D7F4C54A-BDB7-4936-93F2-DF652D2E98B2}" dt="2025-07-07T09:53:45.161" v="6237" actId="14100"/>
          <ac:spMkLst>
            <pc:docMk/>
            <pc:sldMk cId="3172518977" sldId="1311"/>
            <ac:spMk id="10" creationId="{0C2C9E26-06EC-FAB6-907F-98DCE6792D89}"/>
          </ac:spMkLst>
        </pc:spChg>
        <pc:picChg chg="add mod">
          <ac:chgData name="Willeke de Haan" userId="4c1fda36-c835-4b8d-a4b4-271d79fc673a" providerId="ADAL" clId="{D7F4C54A-BDB7-4936-93F2-DF652D2E98B2}" dt="2025-07-07T09:53:17.305" v="6232" actId="1076"/>
          <ac:picMkLst>
            <pc:docMk/>
            <pc:sldMk cId="3172518977" sldId="1311"/>
            <ac:picMk id="6" creationId="{79E65F9D-DD9F-CFA9-1D56-574CCA778947}"/>
          </ac:picMkLst>
        </pc:picChg>
        <pc:picChg chg="mod">
          <ac:chgData name="Willeke de Haan" userId="4c1fda36-c835-4b8d-a4b4-271d79fc673a" providerId="ADAL" clId="{D7F4C54A-BDB7-4936-93F2-DF652D2E98B2}" dt="2025-07-07T09:53:39.599" v="6236" actId="1076"/>
          <ac:picMkLst>
            <pc:docMk/>
            <pc:sldMk cId="3172518977" sldId="1311"/>
            <ac:picMk id="7" creationId="{EE75D032-CA24-2417-4B7F-54E920C49179}"/>
          </ac:picMkLst>
        </pc:picChg>
      </pc:sldChg>
      <pc:sldChg chg="addSp delSp modSp new mod">
        <pc:chgData name="Willeke de Haan" userId="4c1fda36-c835-4b8d-a4b4-271d79fc673a" providerId="ADAL" clId="{D7F4C54A-BDB7-4936-93F2-DF652D2E98B2}" dt="2025-07-07T09:53:02.201" v="6229" actId="1076"/>
        <pc:sldMkLst>
          <pc:docMk/>
          <pc:sldMk cId="3719983315" sldId="1312"/>
        </pc:sldMkLst>
        <pc:spChg chg="add mod">
          <ac:chgData name="Willeke de Haan" userId="4c1fda36-c835-4b8d-a4b4-271d79fc673a" providerId="ADAL" clId="{D7F4C54A-BDB7-4936-93F2-DF652D2E98B2}" dt="2025-07-07T09:53:02.201" v="6229" actId="1076"/>
          <ac:spMkLst>
            <pc:docMk/>
            <pc:sldMk cId="3719983315" sldId="1312"/>
            <ac:spMk id="8" creationId="{8EEB5627-C1E1-3909-201E-194348369B92}"/>
          </ac:spMkLst>
        </pc:spChg>
        <pc:picChg chg="add mod modCrop">
          <ac:chgData name="Willeke de Haan" userId="4c1fda36-c835-4b8d-a4b4-271d79fc673a" providerId="ADAL" clId="{D7F4C54A-BDB7-4936-93F2-DF652D2E98B2}" dt="2025-07-07T09:49:58.229" v="6148" actId="1076"/>
          <ac:picMkLst>
            <pc:docMk/>
            <pc:sldMk cId="3719983315" sldId="1312"/>
            <ac:picMk id="7" creationId="{E2BF54EC-8177-C383-262A-0BCCEE534A4D}"/>
          </ac:picMkLst>
        </pc:picChg>
      </pc:sldChg>
      <pc:sldChg chg="addSp delSp modSp add mod ord">
        <pc:chgData name="Willeke de Haan" userId="4c1fda36-c835-4b8d-a4b4-271d79fc673a" providerId="ADAL" clId="{D7F4C54A-BDB7-4936-93F2-DF652D2E98B2}" dt="2025-07-14T14:18:03.280" v="7597" actId="20577"/>
        <pc:sldMkLst>
          <pc:docMk/>
          <pc:sldMk cId="3431102426" sldId="1313"/>
        </pc:sldMkLst>
        <pc:spChg chg="mod">
          <ac:chgData name="Willeke de Haan" userId="4c1fda36-c835-4b8d-a4b4-271d79fc673a" providerId="ADAL" clId="{D7F4C54A-BDB7-4936-93F2-DF652D2E98B2}" dt="2025-07-14T14:18:03.280" v="7597" actId="20577"/>
          <ac:spMkLst>
            <pc:docMk/>
            <pc:sldMk cId="3431102426" sldId="1313"/>
            <ac:spMk id="2" creationId="{E5B617A4-09CB-1671-4FDB-D2F7DD7746DF}"/>
          </ac:spMkLst>
        </pc:spChg>
        <pc:spChg chg="mod">
          <ac:chgData name="Willeke de Haan" userId="4c1fda36-c835-4b8d-a4b4-271d79fc673a" providerId="ADAL" clId="{D7F4C54A-BDB7-4936-93F2-DF652D2E98B2}" dt="2025-07-14T14:15:33.244" v="7521" actId="1076"/>
          <ac:spMkLst>
            <pc:docMk/>
            <pc:sldMk cId="3431102426" sldId="1313"/>
            <ac:spMk id="6" creationId="{30840AB2-CBDC-F4CA-9811-F9CF06B7F148}"/>
          </ac:spMkLst>
        </pc:spChg>
        <pc:spChg chg="add mod">
          <ac:chgData name="Willeke de Haan" userId="4c1fda36-c835-4b8d-a4b4-271d79fc673a" providerId="ADAL" clId="{D7F4C54A-BDB7-4936-93F2-DF652D2E98B2}" dt="2025-07-14T14:10:48.358" v="7470" actId="1076"/>
          <ac:spMkLst>
            <pc:docMk/>
            <pc:sldMk cId="3431102426" sldId="1313"/>
            <ac:spMk id="7" creationId="{147E700F-A0F1-2215-FF28-ADC0A835660F}"/>
          </ac:spMkLst>
        </pc:spChg>
      </pc:sldChg>
      <pc:sldChg chg="modSp add mod">
        <pc:chgData name="Willeke de Haan" userId="4c1fda36-c835-4b8d-a4b4-271d79fc673a" providerId="ADAL" clId="{D7F4C54A-BDB7-4936-93F2-DF652D2E98B2}" dt="2025-07-14T14:22:47.105" v="7708" actId="20577"/>
        <pc:sldMkLst>
          <pc:docMk/>
          <pc:sldMk cId="1745948893" sldId="1314"/>
        </pc:sldMkLst>
        <pc:spChg chg="mod">
          <ac:chgData name="Willeke de Haan" userId="4c1fda36-c835-4b8d-a4b4-271d79fc673a" providerId="ADAL" clId="{D7F4C54A-BDB7-4936-93F2-DF652D2E98B2}" dt="2025-07-14T14:22:47.105" v="7708" actId="20577"/>
          <ac:spMkLst>
            <pc:docMk/>
            <pc:sldMk cId="1745948893" sldId="1314"/>
            <ac:spMk id="2" creationId="{EB31C733-8DCA-4CAF-56F5-D5B7C072835C}"/>
          </ac:spMkLst>
        </pc:spChg>
        <pc:spChg chg="mod">
          <ac:chgData name="Willeke de Haan" userId="4c1fda36-c835-4b8d-a4b4-271d79fc673a" providerId="ADAL" clId="{D7F4C54A-BDB7-4936-93F2-DF652D2E98B2}" dt="2025-07-14T14:20:06.698" v="7666" actId="20577"/>
          <ac:spMkLst>
            <pc:docMk/>
            <pc:sldMk cId="1745948893" sldId="1314"/>
            <ac:spMk id="5" creationId="{528FA46A-7808-2858-A9B2-EA70463B5136}"/>
          </ac:spMkLst>
        </pc:spChg>
      </pc:sldChg>
      <pc:sldChg chg="modSp add mod">
        <pc:chgData name="Willeke de Haan" userId="4c1fda36-c835-4b8d-a4b4-271d79fc673a" providerId="ADAL" clId="{D7F4C54A-BDB7-4936-93F2-DF652D2E98B2}" dt="2025-07-14T14:35:32.178" v="7874" actId="20577"/>
        <pc:sldMkLst>
          <pc:docMk/>
          <pc:sldMk cId="4178405517" sldId="1315"/>
        </pc:sldMkLst>
        <pc:spChg chg="mod">
          <ac:chgData name="Willeke de Haan" userId="4c1fda36-c835-4b8d-a4b4-271d79fc673a" providerId="ADAL" clId="{D7F4C54A-BDB7-4936-93F2-DF652D2E98B2}" dt="2025-07-14T14:35:25.379" v="7869" actId="20577"/>
          <ac:spMkLst>
            <pc:docMk/>
            <pc:sldMk cId="4178405517" sldId="1315"/>
            <ac:spMk id="2" creationId="{FE40ECA7-F6BB-A20F-E645-94C2776DAEC6}"/>
          </ac:spMkLst>
        </pc:spChg>
        <pc:spChg chg="mod">
          <ac:chgData name="Willeke de Haan" userId="4c1fda36-c835-4b8d-a4b4-271d79fc673a" providerId="ADAL" clId="{D7F4C54A-BDB7-4936-93F2-DF652D2E98B2}" dt="2025-07-14T14:35:32.178" v="7874" actId="20577"/>
          <ac:spMkLst>
            <pc:docMk/>
            <pc:sldMk cId="4178405517" sldId="1315"/>
            <ac:spMk id="5" creationId="{889E9F39-C070-049A-03D4-FDF95875F9F9}"/>
          </ac:spMkLst>
        </pc:spChg>
      </pc:sldChg>
      <pc:sldChg chg="addSp delSp modSp new mod">
        <pc:chgData name="Willeke de Haan" userId="4c1fda36-c835-4b8d-a4b4-271d79fc673a" providerId="ADAL" clId="{D7F4C54A-BDB7-4936-93F2-DF652D2E98B2}" dt="2025-07-14T10:10:13.733" v="7093" actId="1076"/>
        <pc:sldMkLst>
          <pc:docMk/>
          <pc:sldMk cId="3587845230" sldId="1316"/>
        </pc:sldMkLst>
        <pc:spChg chg="mod">
          <ac:chgData name="Willeke de Haan" userId="4c1fda36-c835-4b8d-a4b4-271d79fc673a" providerId="ADAL" clId="{D7F4C54A-BDB7-4936-93F2-DF652D2E98B2}" dt="2025-07-07T08:12:46.016" v="6137" actId="20577"/>
          <ac:spMkLst>
            <pc:docMk/>
            <pc:sldMk cId="3587845230" sldId="1316"/>
            <ac:spMk id="5" creationId="{BF98F6CE-6D2C-0314-A504-25213C02FD6A}"/>
          </ac:spMkLst>
        </pc:spChg>
        <pc:spChg chg="add del mod">
          <ac:chgData name="Willeke de Haan" userId="4c1fda36-c835-4b8d-a4b4-271d79fc673a" providerId="ADAL" clId="{D7F4C54A-BDB7-4936-93F2-DF652D2E98B2}" dt="2025-07-14T10:09:15.275" v="7085" actId="478"/>
          <ac:spMkLst>
            <pc:docMk/>
            <pc:sldMk cId="3587845230" sldId="1316"/>
            <ac:spMk id="9" creationId="{95A5DCD9-1B10-47E3-189D-8F14E53780DB}"/>
          </ac:spMkLst>
        </pc:spChg>
        <pc:picChg chg="add mod">
          <ac:chgData name="Willeke de Haan" userId="4c1fda36-c835-4b8d-a4b4-271d79fc673a" providerId="ADAL" clId="{D7F4C54A-BDB7-4936-93F2-DF652D2E98B2}" dt="2025-07-14T10:10:13.733" v="7093" actId="1076"/>
          <ac:picMkLst>
            <pc:docMk/>
            <pc:sldMk cId="3587845230" sldId="1316"/>
            <ac:picMk id="6" creationId="{B6DECC5D-F519-5BA0-A1CD-03B5A0916F04}"/>
          </ac:picMkLst>
        </pc:picChg>
        <pc:picChg chg="add del mod">
          <ac:chgData name="Willeke de Haan" userId="4c1fda36-c835-4b8d-a4b4-271d79fc673a" providerId="ADAL" clId="{D7F4C54A-BDB7-4936-93F2-DF652D2E98B2}" dt="2025-07-14T10:09:09.645" v="7082" actId="478"/>
          <ac:picMkLst>
            <pc:docMk/>
            <pc:sldMk cId="3587845230" sldId="1316"/>
            <ac:picMk id="7" creationId="{BD826ACC-C1D8-CD2E-7906-DAE296CE2D6D}"/>
          </ac:picMkLst>
        </pc:picChg>
        <pc:picChg chg="add del mod">
          <ac:chgData name="Willeke de Haan" userId="4c1fda36-c835-4b8d-a4b4-271d79fc673a" providerId="ADAL" clId="{D7F4C54A-BDB7-4936-93F2-DF652D2E98B2}" dt="2025-07-14T10:10:10.420" v="7092" actId="478"/>
          <ac:picMkLst>
            <pc:docMk/>
            <pc:sldMk cId="3587845230" sldId="1316"/>
            <ac:picMk id="10" creationId="{B7805052-FE07-BC06-D38E-BEF41263409F}"/>
          </ac:picMkLst>
        </pc:picChg>
      </pc:sldChg>
      <pc:sldChg chg="addSp delSp modSp new mod">
        <pc:chgData name="Willeke de Haan" userId="4c1fda36-c835-4b8d-a4b4-271d79fc673a" providerId="ADAL" clId="{D7F4C54A-BDB7-4936-93F2-DF652D2E98B2}" dt="2025-07-14T07:49:37.557" v="6282" actId="478"/>
        <pc:sldMkLst>
          <pc:docMk/>
          <pc:sldMk cId="3823756460" sldId="1317"/>
        </pc:sldMkLst>
        <pc:spChg chg="del">
          <ac:chgData name="Willeke de Haan" userId="4c1fda36-c835-4b8d-a4b4-271d79fc673a" providerId="ADAL" clId="{D7F4C54A-BDB7-4936-93F2-DF652D2E98B2}" dt="2025-07-14T07:44:47.267" v="6245" actId="478"/>
          <ac:spMkLst>
            <pc:docMk/>
            <pc:sldMk cId="3823756460" sldId="1317"/>
            <ac:spMk id="2" creationId="{780CAB1F-5F1D-310D-3530-7BB4CCBF4645}"/>
          </ac:spMkLst>
        </pc:spChg>
        <pc:spChg chg="add del mod">
          <ac:chgData name="Willeke de Haan" userId="4c1fda36-c835-4b8d-a4b4-271d79fc673a" providerId="ADAL" clId="{D7F4C54A-BDB7-4936-93F2-DF652D2E98B2}" dt="2025-07-14T07:45:41.133" v="6263"/>
          <ac:spMkLst>
            <pc:docMk/>
            <pc:sldMk cId="3823756460" sldId="1317"/>
            <ac:spMk id="5" creationId="{742B430E-BD43-E10A-D48F-FCA79912F02D}"/>
          </ac:spMkLst>
        </pc:spChg>
        <pc:picChg chg="add mod">
          <ac:chgData name="Willeke de Haan" userId="4c1fda36-c835-4b8d-a4b4-271d79fc673a" providerId="ADAL" clId="{D7F4C54A-BDB7-4936-93F2-DF652D2E98B2}" dt="2025-07-14T07:46:23.910" v="6268" actId="1076"/>
          <ac:picMkLst>
            <pc:docMk/>
            <pc:sldMk cId="3823756460" sldId="1317"/>
            <ac:picMk id="7" creationId="{EC3DD332-FAF0-FA09-41C8-4A6B7FDB9CD7}"/>
          </ac:picMkLst>
        </pc:picChg>
        <pc:picChg chg="add del mod">
          <ac:chgData name="Willeke de Haan" userId="4c1fda36-c835-4b8d-a4b4-271d79fc673a" providerId="ADAL" clId="{D7F4C54A-BDB7-4936-93F2-DF652D2E98B2}" dt="2025-07-14T07:47:35.826" v="6269" actId="478"/>
          <ac:picMkLst>
            <pc:docMk/>
            <pc:sldMk cId="3823756460" sldId="1317"/>
            <ac:picMk id="8" creationId="{A42FBC64-8BB9-5E3B-1937-2DD4CCF5EE95}"/>
          </ac:picMkLst>
        </pc:picChg>
        <pc:cxnChg chg="add del mod">
          <ac:chgData name="Willeke de Haan" userId="4c1fda36-c835-4b8d-a4b4-271d79fc673a" providerId="ADAL" clId="{D7F4C54A-BDB7-4936-93F2-DF652D2E98B2}" dt="2025-07-14T07:49:37.557" v="6282" actId="478"/>
          <ac:cxnSpMkLst>
            <pc:docMk/>
            <pc:sldMk cId="3823756460" sldId="1317"/>
            <ac:cxnSpMk id="10" creationId="{1CF48D8D-B57C-C552-F49A-B4E1B2958E34}"/>
          </ac:cxnSpMkLst>
        </pc:cxnChg>
      </pc:sldChg>
      <pc:sldChg chg="modSp add mod">
        <pc:chgData name="Willeke de Haan" userId="4c1fda36-c835-4b8d-a4b4-271d79fc673a" providerId="ADAL" clId="{D7F4C54A-BDB7-4936-93F2-DF652D2E98B2}" dt="2025-07-14T07:50:14.635" v="6286" actId="14100"/>
        <pc:sldMkLst>
          <pc:docMk/>
          <pc:sldMk cId="2862046452" sldId="1318"/>
        </pc:sldMkLst>
        <pc:picChg chg="mod">
          <ac:chgData name="Willeke de Haan" userId="4c1fda36-c835-4b8d-a4b4-271d79fc673a" providerId="ADAL" clId="{D7F4C54A-BDB7-4936-93F2-DF652D2E98B2}" dt="2025-07-14T07:50:08.806" v="6285" actId="1076"/>
          <ac:picMkLst>
            <pc:docMk/>
            <pc:sldMk cId="2862046452" sldId="1318"/>
            <ac:picMk id="7" creationId="{C5670779-D98D-B852-DF14-D28BA813FAD0}"/>
          </ac:picMkLst>
        </pc:picChg>
        <pc:cxnChg chg="mod">
          <ac:chgData name="Willeke de Haan" userId="4c1fda36-c835-4b8d-a4b4-271d79fc673a" providerId="ADAL" clId="{D7F4C54A-BDB7-4936-93F2-DF652D2E98B2}" dt="2025-07-14T07:50:14.635" v="6286" actId="14100"/>
          <ac:cxnSpMkLst>
            <pc:docMk/>
            <pc:sldMk cId="2862046452" sldId="1318"/>
            <ac:cxnSpMk id="10" creationId="{A3694FF0-9051-3A1C-A3B1-5167B0C46C3B}"/>
          </ac:cxnSpMkLst>
        </pc:cxnChg>
      </pc:sldChg>
      <pc:sldChg chg="new del">
        <pc:chgData name="Willeke de Haan" userId="4c1fda36-c835-4b8d-a4b4-271d79fc673a" providerId="ADAL" clId="{D7F4C54A-BDB7-4936-93F2-DF652D2E98B2}" dt="2025-07-14T08:00:44.008" v="6308" actId="47"/>
        <pc:sldMkLst>
          <pc:docMk/>
          <pc:sldMk cId="2700123028" sldId="1319"/>
        </pc:sldMkLst>
      </pc:sldChg>
      <pc:sldChg chg="addSp delSp modSp new mod ord">
        <pc:chgData name="Willeke de Haan" userId="4c1fda36-c835-4b8d-a4b4-271d79fc673a" providerId="ADAL" clId="{D7F4C54A-BDB7-4936-93F2-DF652D2E98B2}" dt="2025-07-14T08:00:56.911" v="6311"/>
        <pc:sldMkLst>
          <pc:docMk/>
          <pc:sldMk cId="181636342" sldId="1320"/>
        </pc:sldMkLst>
        <pc:spChg chg="del">
          <ac:chgData name="Willeke de Haan" userId="4c1fda36-c835-4b8d-a4b4-271d79fc673a" providerId="ADAL" clId="{D7F4C54A-BDB7-4936-93F2-DF652D2E98B2}" dt="2025-07-14T08:00:35.908" v="6306" actId="478"/>
          <ac:spMkLst>
            <pc:docMk/>
            <pc:sldMk cId="181636342" sldId="1320"/>
            <ac:spMk id="2" creationId="{BBA10FA2-434D-686C-4A6C-0228077173B5}"/>
          </ac:spMkLst>
        </pc:spChg>
        <pc:spChg chg="del">
          <ac:chgData name="Willeke de Haan" userId="4c1fda36-c835-4b8d-a4b4-271d79fc673a" providerId="ADAL" clId="{D7F4C54A-BDB7-4936-93F2-DF652D2E98B2}" dt="2025-07-14T08:00:37.340" v="6307" actId="478"/>
          <ac:spMkLst>
            <pc:docMk/>
            <pc:sldMk cId="181636342" sldId="1320"/>
            <ac:spMk id="5" creationId="{DE022030-B091-7F3D-DE6B-0629E1141D1D}"/>
          </ac:spMkLst>
        </pc:spChg>
        <pc:spChg chg="add mod">
          <ac:chgData name="Willeke de Haan" userId="4c1fda36-c835-4b8d-a4b4-271d79fc673a" providerId="ADAL" clId="{D7F4C54A-BDB7-4936-93F2-DF652D2E98B2}" dt="2025-07-14T08:00:56.911" v="6311"/>
          <ac:spMkLst>
            <pc:docMk/>
            <pc:sldMk cId="181636342" sldId="1320"/>
            <ac:spMk id="8" creationId="{6B918D52-0344-09FA-F979-3EF3EDC6A348}"/>
          </ac:spMkLst>
        </pc:spChg>
        <pc:picChg chg="add mod">
          <ac:chgData name="Willeke de Haan" userId="4c1fda36-c835-4b8d-a4b4-271d79fc673a" providerId="ADAL" clId="{D7F4C54A-BDB7-4936-93F2-DF652D2E98B2}" dt="2025-07-14T08:00:32.907" v="6305" actId="1076"/>
          <ac:picMkLst>
            <pc:docMk/>
            <pc:sldMk cId="181636342" sldId="1320"/>
            <ac:picMk id="7" creationId="{3D807085-0AAB-E588-B36C-849877E1618E}"/>
          </ac:picMkLst>
        </pc:picChg>
      </pc:sldChg>
      <pc:sldChg chg="add ord">
        <pc:chgData name="Willeke de Haan" userId="4c1fda36-c835-4b8d-a4b4-271d79fc673a" providerId="ADAL" clId="{D7F4C54A-BDB7-4936-93F2-DF652D2E98B2}" dt="2025-07-14T08:03:40.162" v="6316"/>
        <pc:sldMkLst>
          <pc:docMk/>
          <pc:sldMk cId="3726347050" sldId="1321"/>
        </pc:sldMkLst>
      </pc:sldChg>
      <pc:sldChg chg="modSp add mod">
        <pc:chgData name="Willeke de Haan" userId="4c1fda36-c835-4b8d-a4b4-271d79fc673a" providerId="ADAL" clId="{D7F4C54A-BDB7-4936-93F2-DF652D2E98B2}" dt="2025-07-14T08:52:09.251" v="6345" actId="20577"/>
        <pc:sldMkLst>
          <pc:docMk/>
          <pc:sldMk cId="2749108581" sldId="1322"/>
        </pc:sldMkLst>
        <pc:spChg chg="mod">
          <ac:chgData name="Willeke de Haan" userId="4c1fda36-c835-4b8d-a4b4-271d79fc673a" providerId="ADAL" clId="{D7F4C54A-BDB7-4936-93F2-DF652D2E98B2}" dt="2025-07-14T08:52:09.251" v="6345" actId="20577"/>
          <ac:spMkLst>
            <pc:docMk/>
            <pc:sldMk cId="2749108581" sldId="1322"/>
            <ac:spMk id="11" creationId="{5EAE2EAB-B3B0-B2D0-460B-0367D1CDE405}"/>
          </ac:spMkLst>
        </pc:spChg>
      </pc:sldChg>
      <pc:sldChg chg="addSp modSp new mod">
        <pc:chgData name="Willeke de Haan" userId="4c1fda36-c835-4b8d-a4b4-271d79fc673a" providerId="ADAL" clId="{D7F4C54A-BDB7-4936-93F2-DF652D2E98B2}" dt="2025-07-14T09:41:36.405" v="7026" actId="1076"/>
        <pc:sldMkLst>
          <pc:docMk/>
          <pc:sldMk cId="236739025" sldId="1323"/>
        </pc:sldMkLst>
        <pc:spChg chg="mod">
          <ac:chgData name="Willeke de Haan" userId="4c1fda36-c835-4b8d-a4b4-271d79fc673a" providerId="ADAL" clId="{D7F4C54A-BDB7-4936-93F2-DF652D2E98B2}" dt="2025-07-14T09:37:31.289" v="6931" actId="20577"/>
          <ac:spMkLst>
            <pc:docMk/>
            <pc:sldMk cId="236739025" sldId="1323"/>
            <ac:spMk id="2" creationId="{F075A9C5-77AF-5938-8B9B-7901DBC0BA63}"/>
          </ac:spMkLst>
        </pc:spChg>
        <pc:spChg chg="mod">
          <ac:chgData name="Willeke de Haan" userId="4c1fda36-c835-4b8d-a4b4-271d79fc673a" providerId="ADAL" clId="{D7F4C54A-BDB7-4936-93F2-DF652D2E98B2}" dt="2025-07-14T09:36:18.350" v="6702" actId="20577"/>
          <ac:spMkLst>
            <pc:docMk/>
            <pc:sldMk cId="236739025" sldId="1323"/>
            <ac:spMk id="5" creationId="{00E1F5F0-218F-7BDC-02E0-74757CC58B18}"/>
          </ac:spMkLst>
        </pc:spChg>
        <pc:picChg chg="add mod modCrop">
          <ac:chgData name="Willeke de Haan" userId="4c1fda36-c835-4b8d-a4b4-271d79fc673a" providerId="ADAL" clId="{D7F4C54A-BDB7-4936-93F2-DF652D2E98B2}" dt="2025-07-14T09:41:36.405" v="7026" actId="1076"/>
          <ac:picMkLst>
            <pc:docMk/>
            <pc:sldMk cId="236739025" sldId="1323"/>
            <ac:picMk id="6" creationId="{14BABD98-2861-9276-D480-65CFF404763C}"/>
          </ac:picMkLst>
        </pc:picChg>
      </pc:sldChg>
      <pc:sldChg chg="addSp modSp add mod">
        <pc:chgData name="Willeke de Haan" userId="4c1fda36-c835-4b8d-a4b4-271d79fc673a" providerId="ADAL" clId="{D7F4C54A-BDB7-4936-93F2-DF652D2E98B2}" dt="2025-07-14T14:38:37.960" v="7876" actId="20577"/>
        <pc:sldMkLst>
          <pc:docMk/>
          <pc:sldMk cId="2767209115" sldId="1324"/>
        </pc:sldMkLst>
        <pc:spChg chg="mod">
          <ac:chgData name="Willeke de Haan" userId="4c1fda36-c835-4b8d-a4b4-271d79fc673a" providerId="ADAL" clId="{D7F4C54A-BDB7-4936-93F2-DF652D2E98B2}" dt="2025-07-14T14:38:37.960" v="7876" actId="20577"/>
          <ac:spMkLst>
            <pc:docMk/>
            <pc:sldMk cId="2767209115" sldId="1324"/>
            <ac:spMk id="2" creationId="{6DEE5F99-3782-35C0-0E04-AE7989E63E29}"/>
          </ac:spMkLst>
        </pc:spChg>
        <pc:spChg chg="mod">
          <ac:chgData name="Willeke de Haan" userId="4c1fda36-c835-4b8d-a4b4-271d79fc673a" providerId="ADAL" clId="{D7F4C54A-BDB7-4936-93F2-DF652D2E98B2}" dt="2025-07-14T09:36:33.040" v="6740" actId="20577"/>
          <ac:spMkLst>
            <pc:docMk/>
            <pc:sldMk cId="2767209115" sldId="1324"/>
            <ac:spMk id="5" creationId="{7B0360A0-F71C-EBC5-3C81-8376D4FE2739}"/>
          </ac:spMkLst>
        </pc:spChg>
        <pc:picChg chg="add mod modCrop">
          <ac:chgData name="Willeke de Haan" userId="4c1fda36-c835-4b8d-a4b4-271d79fc673a" providerId="ADAL" clId="{D7F4C54A-BDB7-4936-93F2-DF652D2E98B2}" dt="2025-07-14T09:41:53.942" v="7030" actId="1076"/>
          <ac:picMkLst>
            <pc:docMk/>
            <pc:sldMk cId="2767209115" sldId="1324"/>
            <ac:picMk id="6" creationId="{905C39A1-837D-3D23-DD0B-71D0F1CBA147}"/>
          </ac:picMkLst>
        </pc:picChg>
      </pc:sldChg>
      <pc:sldChg chg="add">
        <pc:chgData name="Willeke de Haan" userId="4c1fda36-c835-4b8d-a4b4-271d79fc673a" providerId="ADAL" clId="{D7F4C54A-BDB7-4936-93F2-DF652D2E98B2}" dt="2025-07-14T12:50:51.978" v="7094"/>
        <pc:sldMkLst>
          <pc:docMk/>
          <pc:sldMk cId="4105189712" sldId="1325"/>
        </pc:sldMkLst>
      </pc:sldChg>
      <pc:sldChg chg="new del">
        <pc:chgData name="Willeke de Haan" userId="4c1fda36-c835-4b8d-a4b4-271d79fc673a" providerId="ADAL" clId="{D7F4C54A-BDB7-4936-93F2-DF652D2E98B2}" dt="2025-07-14T13:17:46.989" v="7134" actId="47"/>
        <pc:sldMkLst>
          <pc:docMk/>
          <pc:sldMk cId="565587404" sldId="1326"/>
        </pc:sldMkLst>
      </pc:sldChg>
      <pc:sldChg chg="addSp delSp modSp new mod">
        <pc:chgData name="Willeke de Haan" userId="4c1fda36-c835-4b8d-a4b4-271d79fc673a" providerId="ADAL" clId="{D7F4C54A-BDB7-4936-93F2-DF652D2E98B2}" dt="2025-07-14T14:42:29.872" v="7897" actId="790"/>
        <pc:sldMkLst>
          <pc:docMk/>
          <pc:sldMk cId="3132257227" sldId="1327"/>
        </pc:sldMkLst>
        <pc:spChg chg="mod">
          <ac:chgData name="Willeke de Haan" userId="4c1fda36-c835-4b8d-a4b4-271d79fc673a" providerId="ADAL" clId="{D7F4C54A-BDB7-4936-93F2-DF652D2E98B2}" dt="2025-07-14T14:42:29.872" v="7897" actId="790"/>
          <ac:spMkLst>
            <pc:docMk/>
            <pc:sldMk cId="3132257227" sldId="1327"/>
            <ac:spMk id="2" creationId="{7DFBB57C-AE15-E281-9AEF-4BD6FFDCBD69}"/>
          </ac:spMkLst>
        </pc:spChg>
        <pc:spChg chg="mod">
          <ac:chgData name="Willeke de Haan" userId="4c1fda36-c835-4b8d-a4b4-271d79fc673a" providerId="ADAL" clId="{D7F4C54A-BDB7-4936-93F2-DF652D2E98B2}" dt="2025-07-14T13:17:51.182" v="7143" actId="20577"/>
          <ac:spMkLst>
            <pc:docMk/>
            <pc:sldMk cId="3132257227" sldId="1327"/>
            <ac:spMk id="5" creationId="{3B1AABA3-A281-6BCF-109A-C2BBE3CC78E1}"/>
          </ac:spMkLst>
        </pc:spChg>
        <pc:picChg chg="add del mod">
          <ac:chgData name="Willeke de Haan" userId="4c1fda36-c835-4b8d-a4b4-271d79fc673a" providerId="ADAL" clId="{D7F4C54A-BDB7-4936-93F2-DF652D2E98B2}" dt="2025-07-14T13:21:34.713" v="7405" actId="478"/>
          <ac:picMkLst>
            <pc:docMk/>
            <pc:sldMk cId="3132257227" sldId="1327"/>
            <ac:picMk id="6" creationId="{3B924B9B-9A4B-A1F4-A149-075E52F56627}"/>
          </ac:picMkLst>
        </pc:picChg>
        <pc:picChg chg="add del mod">
          <ac:chgData name="Willeke de Haan" userId="4c1fda36-c835-4b8d-a4b4-271d79fc673a" providerId="ADAL" clId="{D7F4C54A-BDB7-4936-93F2-DF652D2E98B2}" dt="2025-07-14T13:21:36.547" v="7407" actId="478"/>
          <ac:picMkLst>
            <pc:docMk/>
            <pc:sldMk cId="3132257227" sldId="1327"/>
            <ac:picMk id="7" creationId="{A23954BE-DA03-1EB3-BE5B-525958211649}"/>
          </ac:picMkLst>
        </pc:picChg>
        <pc:picChg chg="add del mod">
          <ac:chgData name="Willeke de Haan" userId="4c1fda36-c835-4b8d-a4b4-271d79fc673a" providerId="ADAL" clId="{D7F4C54A-BDB7-4936-93F2-DF652D2E98B2}" dt="2025-07-14T13:22:19.091" v="7420" actId="478"/>
          <ac:picMkLst>
            <pc:docMk/>
            <pc:sldMk cId="3132257227" sldId="1327"/>
            <ac:picMk id="9" creationId="{9A8255B8-40B7-6162-E8A3-CEF82E451CF5}"/>
          </ac:picMkLst>
        </pc:picChg>
        <pc:picChg chg="add mod">
          <ac:chgData name="Willeke de Haan" userId="4c1fda36-c835-4b8d-a4b4-271d79fc673a" providerId="ADAL" clId="{D7F4C54A-BDB7-4936-93F2-DF652D2E98B2}" dt="2025-07-14T13:22:22.099" v="7421" actId="1076"/>
          <ac:picMkLst>
            <pc:docMk/>
            <pc:sldMk cId="3132257227" sldId="1327"/>
            <ac:picMk id="11" creationId="{04FA7B3F-E909-8DBA-AA6F-BED841D02973}"/>
          </ac:picMkLst>
        </pc:picChg>
        <pc:picChg chg="add del mod">
          <ac:chgData name="Willeke de Haan" userId="4c1fda36-c835-4b8d-a4b4-271d79fc673a" providerId="ADAL" clId="{D7F4C54A-BDB7-4936-93F2-DF652D2E98B2}" dt="2025-07-14T13:23:12.534" v="7427" actId="478"/>
          <ac:picMkLst>
            <pc:docMk/>
            <pc:sldMk cId="3132257227" sldId="1327"/>
            <ac:picMk id="13" creationId="{CC2464DF-3B37-1F0B-E4C0-5C75655DE26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14-7-2025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14-7-2025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F668-EADE-4DD1-8DEA-0710E5A64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3DAD4-445B-4C67-923B-C9FFD13F8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A8C3-FE64-4285-BCD4-9684C95F3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2BBF5-D94E-430F-ACFE-C9CCA77FC642}" type="datetime1">
              <a:rPr lang="nl-BE" smtClean="0"/>
              <a:t>14/07/2025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6C4FD-3827-403F-810D-D61DAA4DE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Coordination Office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B47A0-7312-4904-863D-8B0A7F1A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A7F9-2A47-40CB-957C-260CD8644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866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B6903-7040-429E-A2AB-71FF7AB2473A}" type="datetime1">
              <a:rPr lang="nl-BE" smtClean="0"/>
              <a:t>14/07/2025</a:t>
            </a:fld>
            <a:endParaRPr lang="nl-NL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  <a:endParaRPr lang="nl-NL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68351" y="1655999"/>
            <a:ext cx="10655300" cy="43923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509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83FE2-5FEE-4FAE-AC9E-D5BC34928E7A}" type="datetime1">
              <a:rPr lang="nl-BE" smtClean="0"/>
              <a:t>14/07/2025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879F5-BD28-43DF-9CAC-FF484F6EBABB}" type="datetime1">
              <a:rPr lang="nl-BE" smtClean="0"/>
              <a:t>14/07/2025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4A41-4298-4537-ADF1-624AA05FB1D5}" type="datetime1">
              <a:rPr lang="nl-BE" smtClean="0"/>
              <a:t>14/07/2025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0C4-8CA3-482C-BA5F-A90120B89C1B}" type="datetime1">
              <a:rPr lang="nl-BE" smtClean="0"/>
              <a:t>14/07/2025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A4BA4-87B7-4405-9CAE-F8D622C7A5C4}" type="datetime1">
              <a:rPr lang="nl-BE" smtClean="0"/>
              <a:t>14/07/2025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7454-76BD-47A8-B38F-F2A23F7ADF9F}" type="datetime1">
              <a:rPr lang="nl-BE" smtClean="0"/>
              <a:t>14/07/2025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5C1B-7B15-46A6-979B-E9457760528B}" type="datetime1">
              <a:rPr lang="nl-BE" smtClean="0"/>
              <a:t>14/07/2025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1D8C-EF5D-4AE1-B5F1-7974F4BB81B5}" type="datetime1">
              <a:rPr lang="nl-BE" smtClean="0"/>
              <a:t>14/07/2025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A462-A4B8-4F38-9F13-F92E3A8CE34A}" type="datetime1">
              <a:rPr lang="nl-BE" smtClean="0"/>
              <a:t>14/07/2025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2FF03-6D58-4710-9D54-846BBD5C8E0B}" type="datetime1">
              <a:rPr lang="nl-BE" smtClean="0"/>
              <a:t>14/07/2025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BE375BF4-4576-4B0A-A685-E90B091A235B}" type="datetime1">
              <a:rPr lang="nl-BE" smtClean="0"/>
              <a:t>14/07/2025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Research Coordination Office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700" r:id="rId10"/>
    <p:sldLayoutId id="2147483701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FC72F6D5-7704-4E83-B18D-BA11FD61CAC8}" type="datetime1">
              <a:rPr lang="nl-BE" smtClean="0"/>
              <a:t>14/07/2025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Research Coordination Office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ufal.github.io/public-license-selector/" TargetMode="Externa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20A8-93D5-2876-AB7C-3E91BD3D0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998" y="1080000"/>
            <a:ext cx="10416680" cy="4024798"/>
          </a:xfrm>
        </p:spPr>
        <p:txBody>
          <a:bodyPr/>
          <a:lstStyle/>
          <a:p>
            <a:r>
              <a:rPr lang="en-US" dirty="0"/>
              <a:t>FAIR Data </a:t>
            </a:r>
            <a:br>
              <a:rPr lang="en-US" dirty="0"/>
            </a:br>
            <a:br>
              <a:rPr lang="en-US" sz="1800" dirty="0"/>
            </a:br>
            <a:br>
              <a:rPr lang="en-US" sz="1800" dirty="0"/>
            </a:br>
            <a:endParaRPr lang="nl-BE" sz="1800" dirty="0"/>
          </a:p>
        </p:txBody>
      </p:sp>
      <p:sp>
        <p:nvSpPr>
          <p:cNvPr id="3" name="Ondertitel 8">
            <a:extLst>
              <a:ext uri="{FF2B5EF4-FFF2-40B4-BE49-F238E27FC236}">
                <a16:creationId xmlns:a16="http://schemas.microsoft.com/office/drawing/2014/main" id="{0B9E8990-F67F-37C2-B194-54EB9B2CB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7091626" cy="730188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nl-NL" dirty="0">
                <a:cs typeface="Arial"/>
              </a:rPr>
              <a:t>Willeke de Haan, Research </a:t>
            </a:r>
            <a:r>
              <a:rPr lang="en-US" dirty="0">
                <a:cs typeface="Arial"/>
              </a:rPr>
              <a:t>Coordination</a:t>
            </a:r>
            <a:r>
              <a:rPr lang="nl-NL" dirty="0">
                <a:cs typeface="Arial"/>
              </a:rPr>
              <a:t> Office </a:t>
            </a:r>
          </a:p>
        </p:txBody>
      </p:sp>
      <p:pic>
        <p:nvPicPr>
          <p:cNvPr id="5" name="Picture 4" descr="A drawing of a tree and key&#10;&#10;AI-generated content may be incorrect.">
            <a:extLst>
              <a:ext uri="{FF2B5EF4-FFF2-40B4-BE49-F238E27FC236}">
                <a16:creationId xmlns:a16="http://schemas.microsoft.com/office/drawing/2014/main" id="{89345A7B-A360-CDDF-98EA-9AB13BE62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160" y="735011"/>
            <a:ext cx="429768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5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CF54D8-B69D-E33B-5808-1E8943F21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166" y="2433498"/>
            <a:ext cx="8468907" cy="199100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8F8388-B948-1C66-1614-9A12A3100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0A924-37AF-B73C-7F5D-8BBD52ED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97B2CE-A5B3-C5AD-6862-ED3EC12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668344-C774-F2FF-B700-E36AECA49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78" y="0"/>
            <a:ext cx="4778507" cy="665096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5237FF1-04B7-9D19-7E5C-5E16AF82E4B3}"/>
              </a:ext>
            </a:extLst>
          </p:cNvPr>
          <p:cNvSpPr/>
          <p:nvPr/>
        </p:nvSpPr>
        <p:spPr>
          <a:xfrm>
            <a:off x="1918369" y="5810864"/>
            <a:ext cx="2448232" cy="54077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F04E02-6F6C-FC7A-9229-C7388A7044D8}"/>
              </a:ext>
            </a:extLst>
          </p:cNvPr>
          <p:cNvSpPr txBox="1"/>
          <p:nvPr/>
        </p:nvSpPr>
        <p:spPr>
          <a:xfrm>
            <a:off x="5334517" y="5656002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Cabrera 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Cabrera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 X., 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Puicón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Pinday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 P. A., Guerra Ayala, M. J., &amp; Reynosa Navarro, E. (2023). Violence Against Women in Peru: An Analysis from the Perspective of Workers at Women's Emergency 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Centers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[Data set]. Zenodo. https://doi.org/10.5281/zenodo.8397779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869328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DBCC6D-34AB-4CC6-8095-8087B071B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dataset</a:t>
            </a:r>
          </a:p>
          <a:p>
            <a:r>
              <a:rPr lang="en-US" dirty="0"/>
              <a:t>Know how the dataset is linked with other data</a:t>
            </a:r>
          </a:p>
          <a:p>
            <a:endParaRPr lang="en-US" dirty="0"/>
          </a:p>
          <a:p>
            <a:r>
              <a:rPr lang="en-US" dirty="0"/>
              <a:t>Standards </a:t>
            </a:r>
          </a:p>
          <a:p>
            <a:r>
              <a:rPr lang="en-US" dirty="0"/>
              <a:t>Vocabularies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DB235-874C-43CF-8C93-8733B919A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9DF67D-3F75-48DE-9B52-5D95A580D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Interoperable</a:t>
            </a: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ACD12D18-3DAE-4A5B-8DBC-578E75BB1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Research Coordination Office</a:t>
            </a:r>
            <a:endParaRPr lang="nl-NL" dirty="0"/>
          </a:p>
        </p:txBody>
      </p:sp>
      <p:pic>
        <p:nvPicPr>
          <p:cNvPr id="6" name="Picture 5" descr="A painting of a person holding a puzzle piece&#10;&#10;AI-generated content may be incorrect.">
            <a:extLst>
              <a:ext uri="{FF2B5EF4-FFF2-40B4-BE49-F238E27FC236}">
                <a16:creationId xmlns:a16="http://schemas.microsoft.com/office/drawing/2014/main" id="{A6F3A760-768A-1A5B-EC1F-0D505AF1E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728" y="1359036"/>
            <a:ext cx="4464000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33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AB965-CBB8-E9C7-FC4F-7D062C599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F3D70-D2A8-104E-DEC6-35BC2CB7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07085-0AAB-E588-B36C-849877E16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97" y="115902"/>
            <a:ext cx="6525536" cy="6535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918D52-0344-09FA-F979-3EF3EDC6A348}"/>
              </a:ext>
            </a:extLst>
          </p:cNvPr>
          <p:cNvSpPr txBox="1"/>
          <p:nvPr/>
        </p:nvSpPr>
        <p:spPr>
          <a:xfrm>
            <a:off x="7433187" y="5502114"/>
            <a:ext cx="47588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Cabrera 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Cabrera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 X., 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Puicón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Pinday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 P. A., Guerra Ayala, M. J., &amp; Reynosa Navarro, E. (2023). Violence Against Women in Peru: An Analysis from the Perspective of Workers at Women's Emergency 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Centers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[Data set]. Zenodo. https://doi.org/10.5281/zenodo.8397779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81636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7389FB-6E0F-D5CF-75D3-F9040D3F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B5D05-1A7D-A90D-65C0-014842DD1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BF54EC-8177-C383-262A-0BCCEE534A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77"/>
          <a:stretch/>
        </p:blipFill>
        <p:spPr>
          <a:xfrm>
            <a:off x="932103" y="127818"/>
            <a:ext cx="6225781" cy="6224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EB5627-C1E1-3909-201E-194348369B92}"/>
              </a:ext>
            </a:extLst>
          </p:cNvPr>
          <p:cNvSpPr txBox="1"/>
          <p:nvPr/>
        </p:nvSpPr>
        <p:spPr>
          <a:xfrm>
            <a:off x="7433187" y="5502114"/>
            <a:ext cx="47588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Cabrera 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Cabrera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 X., 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Puicón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Pinday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 P. A., Guerra Ayala, M. J., &amp; Reynosa Navarro, E. (2023). Violence Against Women in Peru: An Analysis from the Perspective of Workers at Women's Emergency 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Centers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[Data set]. Zenodo. https://doi.org/10.5281/zenodo.8397779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719983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DBCC6D-34AB-4CC6-8095-8087B071B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52" y="1656000"/>
            <a:ext cx="11041200" cy="4464000"/>
          </a:xfrm>
        </p:spPr>
        <p:txBody>
          <a:bodyPr/>
          <a:lstStyle/>
          <a:p>
            <a:r>
              <a:rPr lang="en-US" dirty="0"/>
              <a:t>Know what you are allowed to do with the dataset</a:t>
            </a:r>
          </a:p>
          <a:p>
            <a:r>
              <a:rPr lang="en-US" dirty="0"/>
              <a:t>Understand how the dataset is created/collected</a:t>
            </a:r>
          </a:p>
          <a:p>
            <a:endParaRPr lang="en-US" dirty="0"/>
          </a:p>
          <a:p>
            <a:r>
              <a:rPr lang="en-US" dirty="0" err="1"/>
              <a:t>Licence</a:t>
            </a:r>
            <a:endParaRPr lang="en-US" dirty="0"/>
          </a:p>
          <a:p>
            <a:r>
              <a:rPr lang="en-US" dirty="0"/>
              <a:t>Documentation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DB235-874C-43CF-8C93-8733B919A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9DF67D-3F75-48DE-9B52-5D95A580D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Reusable </a:t>
            </a: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ACD12D18-3DAE-4A5B-8DBC-578E75BB1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Research Coordination Office</a:t>
            </a:r>
            <a:endParaRPr lang="nl-NL" dirty="0"/>
          </a:p>
        </p:txBody>
      </p:sp>
      <p:pic>
        <p:nvPicPr>
          <p:cNvPr id="6" name="Picture 5" descr="A painting of people planting papers on a tree&#10;&#10;AI-generated content may be incorrect.">
            <a:extLst>
              <a:ext uri="{FF2B5EF4-FFF2-40B4-BE49-F238E27FC236}">
                <a16:creationId xmlns:a16="http://schemas.microsoft.com/office/drawing/2014/main" id="{7EF720EE-42FE-65C0-CFCF-03EB2F8F7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168" y="1449036"/>
            <a:ext cx="4464000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96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91801-7962-2FBA-77C9-BFFAF9A39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EE5F69-C994-0B5D-A990-E0FC64C0C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68B5E-E5E0-C0D9-E9FA-D4F23411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64E57C-CD8D-ED2B-465C-D1071E2D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75D032-CA24-2417-4B7F-54E920C4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78" y="0"/>
            <a:ext cx="4927256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C2C9E26-06EC-FAB6-907F-98DCE6792D89}"/>
              </a:ext>
            </a:extLst>
          </p:cNvPr>
          <p:cNvSpPr/>
          <p:nvPr/>
        </p:nvSpPr>
        <p:spPr>
          <a:xfrm>
            <a:off x="2948387" y="3429000"/>
            <a:ext cx="2302039" cy="46155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E65F9D-DD9F-CFA9-1D56-574CCA778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808" y="2733578"/>
            <a:ext cx="3553321" cy="1390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1C500B-901E-AB60-CFFD-63AD4CDD97DA}"/>
              </a:ext>
            </a:extLst>
          </p:cNvPr>
          <p:cNvSpPr txBox="1"/>
          <p:nvPr/>
        </p:nvSpPr>
        <p:spPr>
          <a:xfrm>
            <a:off x="5348103" y="5502114"/>
            <a:ext cx="68438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Cabrera 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Cabrera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 X., 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Puicón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Pinday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 P. A., Guerra Ayala, M. J., &amp; Reynosa Navarro, E. (2023). Violence Against Women in Peru: An Analysis from the Perspective of Workers at Women's Emergency 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Centers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[Data set]. Zenodo. https://doi.org/10.5281/zenodo.8397779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172518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CE98C-604A-1BB3-DE1C-F26B3E56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4C857-17EF-65A0-C9CC-7363EA1BC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A96E6-903F-F221-1608-D26213D6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ECB82E-958B-38D1-D1ED-9BD0F500E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77"/>
          <a:stretch/>
        </p:blipFill>
        <p:spPr>
          <a:xfrm>
            <a:off x="932103" y="127818"/>
            <a:ext cx="6225781" cy="6224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DE18D2-1168-59C8-7A21-FECDA15555AF}"/>
              </a:ext>
            </a:extLst>
          </p:cNvPr>
          <p:cNvSpPr txBox="1"/>
          <p:nvPr/>
        </p:nvSpPr>
        <p:spPr>
          <a:xfrm>
            <a:off x="7433187" y="5502114"/>
            <a:ext cx="47588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Cabrera 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Cabrera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 X., 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Puicón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Pinday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 P. A., Guerra Ayala, M. J., &amp; Reynosa Navarro, E. (2023). Violence Against Women in Peru: An Analysis from the Perspective of Workers at Women's Emergency 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Centers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[Data set]. Zenodo. https://doi.org/10.5281/zenodo.8397779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726347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358C-70AD-4A3C-F3AC-51C5BDEDF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DC8A7B-F70C-6564-D0B6-2643AE2E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CBF92-9973-D45C-3231-232616D1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D7745B-77E1-4A6A-B83B-505D648B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principles </a:t>
            </a:r>
            <a:endParaRPr lang="en-GB" dirty="0"/>
          </a:p>
        </p:txBody>
      </p:sp>
      <p:pic>
        <p:nvPicPr>
          <p:cNvPr id="7" name="Picture 6" descr="A drawing of a tree and key&#10;&#10;AI-generated content may be incorrect.">
            <a:extLst>
              <a:ext uri="{FF2B5EF4-FFF2-40B4-BE49-F238E27FC236}">
                <a16:creationId xmlns:a16="http://schemas.microsoft.com/office/drawing/2014/main" id="{87B87D96-5535-2A9B-6F63-DE9A0380B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712" y="1293552"/>
            <a:ext cx="4826448" cy="4826448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3E40F0AF-B4A5-089D-12D3-2EBA497B3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4346520" cy="4464000"/>
          </a:xfrm>
        </p:spPr>
        <p:txBody>
          <a:bodyPr/>
          <a:lstStyle/>
          <a:p>
            <a:r>
              <a:rPr lang="en-US" dirty="0"/>
              <a:t>Findable</a:t>
            </a:r>
          </a:p>
          <a:p>
            <a:r>
              <a:rPr lang="en-US" dirty="0"/>
              <a:t>Accessible</a:t>
            </a:r>
          </a:p>
          <a:p>
            <a:r>
              <a:rPr lang="en-US" dirty="0"/>
              <a:t>Interoperable</a:t>
            </a:r>
          </a:p>
          <a:p>
            <a:r>
              <a:rPr lang="en-US" dirty="0"/>
              <a:t>Reusable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189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08291-5EAA-DA9D-7CCF-74C9B8DF9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C9D4D1-D521-4583-5468-AECAD6BB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1152000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FAIR data principles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6CCB67-97D0-DBB2-D197-7671D53B2298}"/>
              </a:ext>
            </a:extLst>
          </p:cNvPr>
          <p:cNvSpPr txBox="1"/>
          <p:nvPr/>
        </p:nvSpPr>
        <p:spPr>
          <a:xfrm>
            <a:off x="5999949" y="6362788"/>
            <a:ext cx="33859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www.go-fair.org/fair-principles</a:t>
            </a:r>
          </a:p>
          <a:p>
            <a:pPr algn="l"/>
            <a:endParaRPr lang="en-US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2415C-35C1-4B15-9AD0-7A0A31C39250}"/>
              </a:ext>
            </a:extLst>
          </p:cNvPr>
          <p:cNvSpPr txBox="1"/>
          <p:nvPr/>
        </p:nvSpPr>
        <p:spPr>
          <a:xfrm>
            <a:off x="703355" y="628721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+mj-lt"/>
              </a:rPr>
              <a:t>Wilkinson, M et al. The FAIR Guiding Principles for scientific data management and stewardship. Sci Data 3, 160018 (2016).</a:t>
            </a:r>
            <a:endParaRPr lang="en-GB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70B5252-4130-4112-81B2-8F88FFCEB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59" y="1200391"/>
            <a:ext cx="12083141" cy="49472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US" sz="1700" b="1" dirty="0">
                <a:latin typeface="Arial"/>
                <a:cs typeface="Arial"/>
              </a:rPr>
              <a:t>Findable: 	</a:t>
            </a:r>
            <a:r>
              <a:rPr lang="en-US" sz="1700" dirty="0">
                <a:solidFill>
                  <a:schemeClr val="accent1"/>
                </a:solidFill>
                <a:latin typeface="Arial"/>
                <a:cs typeface="Arial"/>
              </a:rPr>
              <a:t>F1. (meta)data are assigned a globally unique and persistent identifier</a:t>
            </a:r>
            <a:endParaRPr lang="en-US" sz="1700" dirty="0">
              <a:solidFill>
                <a:schemeClr val="accent1"/>
              </a:solidFill>
              <a:latin typeface="Arial"/>
              <a:cs typeface="Arial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1700" dirty="0">
                <a:latin typeface="Arial"/>
                <a:cs typeface="Arial"/>
              </a:rPr>
              <a:t> 		</a:t>
            </a:r>
            <a:r>
              <a:rPr lang="en-US" sz="1700" dirty="0">
                <a:solidFill>
                  <a:srgbClr val="92D050"/>
                </a:solidFill>
                <a:latin typeface="Arial"/>
                <a:cs typeface="Arial"/>
              </a:rPr>
              <a:t>F2. data are described with rich metadata (defined by R1 below)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700" dirty="0">
                <a:latin typeface="Arial"/>
                <a:cs typeface="Arial"/>
              </a:rPr>
              <a:t>		</a:t>
            </a:r>
            <a:r>
              <a:rPr lang="en-US" sz="1700" dirty="0">
                <a:solidFill>
                  <a:schemeClr val="accent1"/>
                </a:solidFill>
                <a:latin typeface="Arial"/>
                <a:cs typeface="Arial"/>
              </a:rPr>
              <a:t>F3. metadata clearly and explicitly include the identifier of the data it describes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700" dirty="0">
                <a:solidFill>
                  <a:schemeClr val="accent1"/>
                </a:solidFill>
                <a:latin typeface="Arial"/>
                <a:cs typeface="Arial"/>
              </a:rPr>
              <a:t>		F4. (meta)data are registered or indexed in a searchable resource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700" b="1" dirty="0">
                <a:latin typeface="Arial"/>
                <a:cs typeface="Arial"/>
              </a:rPr>
              <a:t>Accessible:	</a:t>
            </a:r>
            <a:r>
              <a:rPr lang="en-US" sz="1700" dirty="0">
                <a:solidFill>
                  <a:schemeClr val="accent1"/>
                </a:solidFill>
                <a:latin typeface="Arial"/>
                <a:cs typeface="Arial"/>
              </a:rPr>
              <a:t>A1. (meta)data are retrievable by their identifier using a standardized communications protocol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700" dirty="0">
                <a:solidFill>
                  <a:schemeClr val="accent1"/>
                </a:solidFill>
                <a:latin typeface="Arial"/>
                <a:cs typeface="Arial"/>
              </a:rPr>
              <a:t>		A1.1 the protocol is open, free, and universally implementable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700" dirty="0">
                <a:solidFill>
                  <a:schemeClr val="accent1"/>
                </a:solidFill>
                <a:latin typeface="Arial"/>
                <a:cs typeface="Arial"/>
              </a:rPr>
              <a:t>		</a:t>
            </a:r>
            <a:r>
              <a:rPr lang="en-US" sz="1700" dirty="0">
                <a:solidFill>
                  <a:srgbClr val="92D050"/>
                </a:solidFill>
                <a:latin typeface="Arial"/>
                <a:cs typeface="Arial"/>
              </a:rPr>
              <a:t>A1.2 the protocol allows for an authentication and authorization procedure, where necessary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700" dirty="0">
                <a:solidFill>
                  <a:schemeClr val="accent1"/>
                </a:solidFill>
                <a:latin typeface="Arial"/>
                <a:cs typeface="Arial"/>
              </a:rPr>
              <a:t>		A2. metadata are accessible, even when the data are no longer available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700" b="1" dirty="0">
                <a:latin typeface="Arial"/>
                <a:cs typeface="Arial"/>
              </a:rPr>
              <a:t>Interoperable:  	</a:t>
            </a:r>
            <a:r>
              <a:rPr lang="en-US" sz="1700" dirty="0">
                <a:solidFill>
                  <a:srgbClr val="92D050"/>
                </a:solidFill>
                <a:latin typeface="Arial"/>
                <a:cs typeface="Arial"/>
              </a:rPr>
              <a:t>I1. (meta)data use a formal, accessible, shared, and broadly applicable language for knowledge 			representation.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700" dirty="0">
                <a:solidFill>
                  <a:srgbClr val="92D050"/>
                </a:solidFill>
                <a:latin typeface="Arial"/>
                <a:cs typeface="Arial"/>
              </a:rPr>
              <a:t>		I2. (meta)data use vocabularies that follow FAIR principles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700" dirty="0">
                <a:solidFill>
                  <a:srgbClr val="92D050"/>
                </a:solidFill>
                <a:latin typeface="Arial"/>
                <a:cs typeface="Arial"/>
              </a:rPr>
              <a:t>		I3. (meta)data include qualified references to other (meta)data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700" b="1" dirty="0">
                <a:latin typeface="Arial"/>
                <a:cs typeface="Arial"/>
              </a:rPr>
              <a:t>Reusable:	</a:t>
            </a:r>
            <a:r>
              <a:rPr lang="en-US" sz="1700" dirty="0">
                <a:solidFill>
                  <a:srgbClr val="92D050"/>
                </a:solidFill>
                <a:latin typeface="Arial"/>
                <a:cs typeface="Arial"/>
              </a:rPr>
              <a:t>R1. meta(data) are richly described with a plurality of accurate and relevant attributes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700" dirty="0">
                <a:solidFill>
                  <a:srgbClr val="92D050"/>
                </a:solidFill>
                <a:latin typeface="Arial"/>
                <a:cs typeface="Arial"/>
              </a:rPr>
              <a:t>		R1.1. (meta)data are released with a clear and accessible data usage license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700" dirty="0">
                <a:solidFill>
                  <a:srgbClr val="92D050"/>
                </a:solidFill>
                <a:latin typeface="Arial"/>
                <a:cs typeface="Arial"/>
              </a:rPr>
              <a:t>		R1.2. (meta)data are associated with detailed provenance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700" dirty="0">
                <a:solidFill>
                  <a:srgbClr val="92D050"/>
                </a:solidFill>
                <a:latin typeface="Arial"/>
                <a:cs typeface="Arial"/>
              </a:rPr>
              <a:t>		R1.3. (meta)data meet domain-relevant community standards</a:t>
            </a:r>
          </a:p>
          <a:p>
            <a:pPr marL="0" indent="0">
              <a:buNone/>
            </a:pPr>
            <a:endParaRPr lang="en-US" sz="9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D366B2-7BA8-322F-3C49-365137193B35}"/>
              </a:ext>
            </a:extLst>
          </p:cNvPr>
          <p:cNvSpPr txBox="1"/>
          <p:nvPr/>
        </p:nvSpPr>
        <p:spPr>
          <a:xfrm flipH="1">
            <a:off x="9134571" y="537563"/>
            <a:ext cx="2667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 trusted Repository will ensure this</a:t>
            </a:r>
          </a:p>
          <a:p>
            <a:r>
              <a:rPr lang="en-US" b="1" dirty="0">
                <a:solidFill>
                  <a:srgbClr val="92D050"/>
                </a:solidFill>
              </a:rPr>
              <a:t>A trusted Repository will help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D24022-37E6-C1E2-6305-CB07892F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45676" y="6221511"/>
            <a:ext cx="2043523" cy="648000"/>
          </a:xfrm>
        </p:spPr>
        <p:txBody>
          <a:bodyPr/>
          <a:lstStyle/>
          <a:p>
            <a:r>
              <a:rPr lang="nl-NL" dirty="0"/>
              <a:t>Research </a:t>
            </a:r>
            <a:r>
              <a:rPr lang="nl-NL" dirty="0" err="1"/>
              <a:t>Coordination</a:t>
            </a:r>
            <a:r>
              <a:rPr lang="nl-NL" dirty="0"/>
              <a:t> Office</a:t>
            </a:r>
          </a:p>
        </p:txBody>
      </p:sp>
    </p:spTree>
    <p:extLst>
      <p:ext uri="{BB962C8B-B14F-4D97-AF65-F5344CB8AC3E}">
        <p14:creationId xmlns:p14="http://schemas.microsoft.com/office/powerpoint/2010/main" val="1164836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9F77AA-9C12-C00D-3C39-4109B614A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Deposit your data in a </a:t>
            </a:r>
            <a:r>
              <a:rPr lang="en-US" b="1" dirty="0"/>
              <a:t>trusted data repository</a:t>
            </a:r>
          </a:p>
          <a:p>
            <a:pPr lvl="1"/>
            <a:r>
              <a:rPr lang="en-US" dirty="0"/>
              <a:t>“as open as possible as closed as necessary”</a:t>
            </a:r>
            <a:endParaRPr lang="en-US" b="1" dirty="0"/>
          </a:p>
          <a:p>
            <a:r>
              <a:rPr lang="en-US" b="1" dirty="0"/>
              <a:t>Standardize</a:t>
            </a:r>
            <a:r>
              <a:rPr lang="en-US" dirty="0"/>
              <a:t> your data during collection</a:t>
            </a:r>
          </a:p>
          <a:p>
            <a:r>
              <a:rPr lang="en-US" b="1" dirty="0"/>
              <a:t>Document</a:t>
            </a:r>
            <a:r>
              <a:rPr lang="en-US" dirty="0"/>
              <a:t> your data and ensure quality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4B585-0439-E74D-D85E-44EB6F44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B4A89A-DC6F-9B15-19BC-D9BF2AF0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 to make your data FAIR</a:t>
            </a:r>
            <a:endParaRPr lang="nl-BE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A3AB970-C1D7-D471-10BC-CDC864F6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Research Coordination Office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6417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4AFB5-359E-136D-4E25-6685E0E04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6AA97-81D7-A284-3FFD-F8407BBB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67F0B-F14D-6731-AECC-3FEA3426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39669D-2F38-3D91-C9D6-97FD834A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principles </a:t>
            </a:r>
            <a:endParaRPr lang="en-GB" dirty="0"/>
          </a:p>
        </p:txBody>
      </p:sp>
      <p:pic>
        <p:nvPicPr>
          <p:cNvPr id="7" name="Picture 6" descr="A drawing of a tree and key&#10;&#10;AI-generated content may be incorrect.">
            <a:extLst>
              <a:ext uri="{FF2B5EF4-FFF2-40B4-BE49-F238E27FC236}">
                <a16:creationId xmlns:a16="http://schemas.microsoft.com/office/drawing/2014/main" id="{01AD6DC8-372C-CEE1-F86C-09C89021F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712" y="1293552"/>
            <a:ext cx="4826448" cy="4826448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FBD19854-BAC7-E590-177A-F57F19445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4346520" cy="4464000"/>
          </a:xfrm>
        </p:spPr>
        <p:txBody>
          <a:bodyPr/>
          <a:lstStyle/>
          <a:p>
            <a:r>
              <a:rPr lang="en-US" dirty="0"/>
              <a:t>Findable</a:t>
            </a:r>
          </a:p>
          <a:p>
            <a:r>
              <a:rPr lang="en-US" dirty="0"/>
              <a:t>Accessible</a:t>
            </a:r>
          </a:p>
          <a:p>
            <a:r>
              <a:rPr lang="en-US" dirty="0"/>
              <a:t>Interoperable</a:t>
            </a:r>
          </a:p>
          <a:p>
            <a:r>
              <a:rPr lang="en-US" dirty="0"/>
              <a:t>Reusable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31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31724-9935-4D21-850B-09043ABA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81D8F5-A4B2-4136-B1A8-2084259A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874" y="207036"/>
            <a:ext cx="11041200" cy="1152000"/>
          </a:xfrm>
        </p:spPr>
        <p:txBody>
          <a:bodyPr/>
          <a:lstStyle/>
          <a:p>
            <a:r>
              <a:rPr lang="en-US" dirty="0"/>
              <a:t>Trusted repository</a:t>
            </a:r>
            <a:endParaRPr lang="en-GB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8E71C51D-6646-477E-8A56-73B561F9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Research Coordination Office</a:t>
            </a: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79469-7741-F937-9D9E-2534677D7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61"/>
          <a:stretch/>
        </p:blipFill>
        <p:spPr>
          <a:xfrm>
            <a:off x="7325613" y="1789436"/>
            <a:ext cx="3864553" cy="1403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F84532-AEBA-E32B-A9E6-167FC2CE4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63"/>
          <a:stretch/>
        </p:blipFill>
        <p:spPr>
          <a:xfrm>
            <a:off x="5300713" y="577058"/>
            <a:ext cx="6891288" cy="51701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83BCCE-6989-4BB3-9598-0BE12DAEC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406" y="3372177"/>
            <a:ext cx="3995439" cy="1415706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8FE0FA41-A8CC-B3C0-47DB-BF7268964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41" y="1610280"/>
            <a:ext cx="11041200" cy="4464000"/>
          </a:xfrm>
        </p:spPr>
        <p:txBody>
          <a:bodyPr/>
          <a:lstStyle/>
          <a:p>
            <a:r>
              <a:rPr lang="en-US" dirty="0"/>
              <a:t>Institutional </a:t>
            </a:r>
          </a:p>
          <a:p>
            <a:r>
              <a:rPr lang="en-US" dirty="0"/>
              <a:t>General-purpose </a:t>
            </a:r>
          </a:p>
        </p:txBody>
      </p:sp>
    </p:spTree>
    <p:extLst>
      <p:ext uri="{BB962C8B-B14F-4D97-AF65-F5344CB8AC3E}">
        <p14:creationId xmlns:p14="http://schemas.microsoft.com/office/powerpoint/2010/main" val="3302531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24FC3C-1342-4EC2-91F4-D1395D878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41" y="1610280"/>
            <a:ext cx="11041200" cy="4464000"/>
          </a:xfrm>
        </p:spPr>
        <p:txBody>
          <a:bodyPr/>
          <a:lstStyle/>
          <a:p>
            <a:r>
              <a:rPr lang="en-US" dirty="0"/>
              <a:t>Institutional </a:t>
            </a:r>
          </a:p>
          <a:p>
            <a:r>
              <a:rPr lang="en-US" dirty="0"/>
              <a:t>General-purpose </a:t>
            </a:r>
          </a:p>
          <a:p>
            <a:r>
              <a:rPr lang="en-US" dirty="0"/>
              <a:t>Disciplinary	</a:t>
            </a:r>
          </a:p>
          <a:p>
            <a:pPr lvl="1"/>
            <a:r>
              <a:rPr lang="en-US" dirty="0"/>
              <a:t>Commonly used and endorsed in your domain</a:t>
            </a:r>
          </a:p>
          <a:p>
            <a:pPr lvl="1"/>
            <a:r>
              <a:rPr lang="en-US" dirty="0"/>
              <a:t>Internationally recognized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31724-9935-4D21-850B-09043ABA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81D8F5-A4B2-4136-B1A8-2084259A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874" y="207036"/>
            <a:ext cx="11041200" cy="1152000"/>
          </a:xfrm>
        </p:spPr>
        <p:txBody>
          <a:bodyPr/>
          <a:lstStyle/>
          <a:p>
            <a:r>
              <a:rPr lang="en-US" dirty="0"/>
              <a:t>Trusted repository</a:t>
            </a:r>
            <a:endParaRPr lang="en-GB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8E71C51D-6646-477E-8A56-73B561F9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 dirty="0"/>
              <a:t>Research </a:t>
            </a:r>
            <a:r>
              <a:rPr lang="nl-NL" dirty="0" err="1"/>
              <a:t>Coordination</a:t>
            </a:r>
            <a:r>
              <a:rPr lang="nl-NL" dirty="0"/>
              <a:t> Office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83BCCE-6989-4BB3-9598-0BE12DAEC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981" y="3764001"/>
            <a:ext cx="1878438" cy="6655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B8D873-2FC0-CF9A-6D09-43A78F210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545" y="4517735"/>
            <a:ext cx="2488714" cy="6913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0ECA60-ED17-3CB6-DC86-F55218A2C3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61"/>
          <a:stretch/>
        </p:blipFill>
        <p:spPr>
          <a:xfrm>
            <a:off x="7341198" y="1648956"/>
            <a:ext cx="3864553" cy="1403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923398-F41C-C869-8657-C6FF8C03A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756" y="5344764"/>
            <a:ext cx="5734850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0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EEFF13-AD96-53DE-0F5E-42E69A60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19381-DA08-3B40-0E74-1E3E14F3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321CFB-CB38-E669-5791-65C686994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88" y="212807"/>
            <a:ext cx="9235092" cy="60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84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DE854-A85E-8FBC-D3B9-B78C4E75A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037E0-BE0C-2B16-22EF-E172BCA09B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66" r="7418" b="15264"/>
          <a:stretch/>
        </p:blipFill>
        <p:spPr>
          <a:xfrm>
            <a:off x="3689498" y="119646"/>
            <a:ext cx="5978437" cy="6090354"/>
          </a:xfrm>
          <a:prstGeom prst="rect">
            <a:avLst/>
          </a:prstGeom>
        </p:spPr>
      </p:pic>
      <p:sp>
        <p:nvSpPr>
          <p:cNvPr id="8" name="Right Bracket 7">
            <a:extLst>
              <a:ext uri="{FF2B5EF4-FFF2-40B4-BE49-F238E27FC236}">
                <a16:creationId xmlns:a16="http://schemas.microsoft.com/office/drawing/2014/main" id="{D1CDC384-3330-89D1-BA9A-E159569C00D0}"/>
              </a:ext>
            </a:extLst>
          </p:cNvPr>
          <p:cNvSpPr/>
          <p:nvPr/>
        </p:nvSpPr>
        <p:spPr>
          <a:xfrm>
            <a:off x="9543827" y="298383"/>
            <a:ext cx="327259" cy="371535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4F7FE-097F-006F-4EDB-35BA4DAE50A9}"/>
              </a:ext>
            </a:extLst>
          </p:cNvPr>
          <p:cNvSpPr txBox="1"/>
          <p:nvPr/>
        </p:nvSpPr>
        <p:spPr>
          <a:xfrm>
            <a:off x="10014927" y="5096526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Datafiles</a:t>
            </a:r>
          </a:p>
          <a:p>
            <a:r>
              <a:rPr lang="en-US" dirty="0"/>
              <a:t>Open or restricted </a:t>
            </a:r>
            <a:endParaRPr lang="nl-BE" dirty="0"/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A74F25B0-172B-3E2B-EBC4-C05CF6B42EF7}"/>
              </a:ext>
            </a:extLst>
          </p:cNvPr>
          <p:cNvSpPr/>
          <p:nvPr/>
        </p:nvSpPr>
        <p:spPr>
          <a:xfrm>
            <a:off x="9538640" y="4702207"/>
            <a:ext cx="327259" cy="168275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22711-1FC9-26EC-EF23-F7BC6FBDC2BB}"/>
              </a:ext>
            </a:extLst>
          </p:cNvPr>
          <p:cNvSpPr txBox="1"/>
          <p:nvPr/>
        </p:nvSpPr>
        <p:spPr>
          <a:xfrm>
            <a:off x="10066224" y="1690665"/>
            <a:ext cx="214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(Citation) Metadata</a:t>
            </a:r>
          </a:p>
          <a:p>
            <a:r>
              <a:rPr lang="en-US" dirty="0"/>
              <a:t>Data about data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3900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EB42-D8A0-EB0E-3760-A3FA9E59D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8960E9-FEE4-55E9-0658-63ECEB580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6B1DA-015C-B429-CD4A-19D485FD4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5026CD-7257-BE74-F248-084BCEF843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66" r="7418" b="15264"/>
          <a:stretch/>
        </p:blipFill>
        <p:spPr>
          <a:xfrm>
            <a:off x="3689498" y="119646"/>
            <a:ext cx="5978437" cy="6090354"/>
          </a:xfrm>
          <a:prstGeom prst="rect">
            <a:avLst/>
          </a:prstGeom>
        </p:spPr>
      </p:pic>
      <p:sp>
        <p:nvSpPr>
          <p:cNvPr id="8" name="Right Bracket 7">
            <a:extLst>
              <a:ext uri="{FF2B5EF4-FFF2-40B4-BE49-F238E27FC236}">
                <a16:creationId xmlns:a16="http://schemas.microsoft.com/office/drawing/2014/main" id="{AF80A04E-CF1C-A809-D185-AC65822120A2}"/>
              </a:ext>
            </a:extLst>
          </p:cNvPr>
          <p:cNvSpPr/>
          <p:nvPr/>
        </p:nvSpPr>
        <p:spPr>
          <a:xfrm>
            <a:off x="9543827" y="298383"/>
            <a:ext cx="327259" cy="371535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910383-5A65-253D-7B4E-59947493FB54}"/>
              </a:ext>
            </a:extLst>
          </p:cNvPr>
          <p:cNvSpPr txBox="1"/>
          <p:nvPr/>
        </p:nvSpPr>
        <p:spPr>
          <a:xfrm>
            <a:off x="10014927" y="5096526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Datafiles</a:t>
            </a:r>
          </a:p>
          <a:p>
            <a:r>
              <a:rPr lang="en-US" dirty="0"/>
              <a:t>Open or restricted </a:t>
            </a:r>
            <a:endParaRPr lang="nl-BE" dirty="0"/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4A48DF72-97B8-5CE1-13FC-11D4E2B1F5E5}"/>
              </a:ext>
            </a:extLst>
          </p:cNvPr>
          <p:cNvSpPr/>
          <p:nvPr/>
        </p:nvSpPr>
        <p:spPr>
          <a:xfrm>
            <a:off x="9538640" y="4702207"/>
            <a:ext cx="327259" cy="168275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E2EAB-B3B0-B2D0-460B-0367D1CDE405}"/>
              </a:ext>
            </a:extLst>
          </p:cNvPr>
          <p:cNvSpPr txBox="1"/>
          <p:nvPr/>
        </p:nvSpPr>
        <p:spPr>
          <a:xfrm>
            <a:off x="10066224" y="1690665"/>
            <a:ext cx="214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(Citation) Metadata</a:t>
            </a:r>
          </a:p>
          <a:p>
            <a:r>
              <a:rPr lang="en-US" dirty="0"/>
              <a:t>Data about data</a:t>
            </a:r>
            <a:endParaRPr lang="nl-BE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119981-B6BF-19D1-2FBC-685F7F0D5E79}"/>
              </a:ext>
            </a:extLst>
          </p:cNvPr>
          <p:cNvCxnSpPr>
            <a:cxnSpLocks/>
          </p:cNvCxnSpPr>
          <p:nvPr/>
        </p:nvCxnSpPr>
        <p:spPr>
          <a:xfrm flipV="1">
            <a:off x="1568856" y="1130629"/>
            <a:ext cx="4965508" cy="237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D46C4F-657F-E0A1-A1F1-A7366F6DFCD0}"/>
              </a:ext>
            </a:extLst>
          </p:cNvPr>
          <p:cNvSpPr txBox="1"/>
          <p:nvPr/>
        </p:nvSpPr>
        <p:spPr>
          <a:xfrm>
            <a:off x="422388" y="113062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Identifier</a:t>
            </a:r>
            <a:endParaRPr lang="nl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730FD6-C28C-8419-552A-D1E92724F042}"/>
              </a:ext>
            </a:extLst>
          </p:cNvPr>
          <p:cNvSpPr txBox="1"/>
          <p:nvPr/>
        </p:nvSpPr>
        <p:spPr>
          <a:xfrm>
            <a:off x="384792" y="263202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Keywords</a:t>
            </a:r>
            <a:endParaRPr lang="nl-B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06E60-635C-004A-3421-DC5B44A4EB82}"/>
              </a:ext>
            </a:extLst>
          </p:cNvPr>
          <p:cNvSpPr txBox="1"/>
          <p:nvPr/>
        </p:nvSpPr>
        <p:spPr>
          <a:xfrm>
            <a:off x="-73807" y="327442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Related publication</a:t>
            </a:r>
            <a:endParaRPr lang="nl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D89D8-4C89-5145-FA1C-14837ACB9A01}"/>
              </a:ext>
            </a:extLst>
          </p:cNvPr>
          <p:cNvSpPr txBox="1"/>
          <p:nvPr/>
        </p:nvSpPr>
        <p:spPr>
          <a:xfrm>
            <a:off x="781555" y="379601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License</a:t>
            </a:r>
            <a:endParaRPr lang="nl-BE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7EB64D-F536-1F1A-1ECF-E50B035156E7}"/>
              </a:ext>
            </a:extLst>
          </p:cNvPr>
          <p:cNvCxnSpPr>
            <a:cxnSpLocks/>
          </p:cNvCxnSpPr>
          <p:nvPr/>
        </p:nvCxnSpPr>
        <p:spPr>
          <a:xfrm>
            <a:off x="1568856" y="2782992"/>
            <a:ext cx="3342191" cy="328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8947F0-B151-6B77-A3CA-01BCD71326EE}"/>
              </a:ext>
            </a:extLst>
          </p:cNvPr>
          <p:cNvCxnSpPr>
            <a:cxnSpLocks/>
          </p:cNvCxnSpPr>
          <p:nvPr/>
        </p:nvCxnSpPr>
        <p:spPr>
          <a:xfrm>
            <a:off x="1928023" y="4010148"/>
            <a:ext cx="1940229" cy="3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5BA10C-9CB8-9298-65C9-BC4808C1A39C}"/>
              </a:ext>
            </a:extLst>
          </p:cNvPr>
          <p:cNvCxnSpPr>
            <a:cxnSpLocks/>
          </p:cNvCxnSpPr>
          <p:nvPr/>
        </p:nvCxnSpPr>
        <p:spPr>
          <a:xfrm>
            <a:off x="1976331" y="3418463"/>
            <a:ext cx="2790878" cy="37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55B1D2C-DBB4-EE50-F86F-026F99F7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913" r="2944" b="9839"/>
          <a:stretch/>
        </p:blipFill>
        <p:spPr>
          <a:xfrm>
            <a:off x="1146879" y="586727"/>
            <a:ext cx="2542619" cy="3916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1A93C73-0A73-FF29-42DD-9D5F98748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93" y="2242515"/>
            <a:ext cx="5102095" cy="3791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D1A9D4-B897-D127-03C1-10D7EBE73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18" y="4218998"/>
            <a:ext cx="2710434" cy="6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08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830F10-8120-6862-04CA-7600D0C5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CA4F4-7F69-9B08-AD28-42DC9F56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E5A93A-536B-BF6B-BE4F-76DE9A4A8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40" y="107515"/>
            <a:ext cx="6857311" cy="642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1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10316-3BB7-450A-3F5A-840DB7030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C2FA2-5FED-AB3F-C14C-7F23558B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14FA4C-C9D1-9849-EDCA-426FC8F5F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4" y="315072"/>
            <a:ext cx="6324733" cy="6227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9CEFD-1C84-3F59-0C7C-3FE1772E8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900" y="2919844"/>
            <a:ext cx="2067716" cy="5773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04435C-6269-741D-5688-9505A57EC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7" y="4149525"/>
            <a:ext cx="2695951" cy="35247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C1A18C4-90A8-8F5E-1ED8-A610675E9935}"/>
              </a:ext>
            </a:extLst>
          </p:cNvPr>
          <p:cNvSpPr/>
          <p:nvPr/>
        </p:nvSpPr>
        <p:spPr>
          <a:xfrm>
            <a:off x="4555067" y="3251203"/>
            <a:ext cx="965200" cy="24553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D15E08-FE03-8166-CDD6-AB448D5DE596}"/>
              </a:ext>
            </a:extLst>
          </p:cNvPr>
          <p:cNvSpPr/>
          <p:nvPr/>
        </p:nvSpPr>
        <p:spPr>
          <a:xfrm>
            <a:off x="4555066" y="4256466"/>
            <a:ext cx="1642533" cy="30706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147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046716-4647-CA87-1349-80365D5E8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E8385A-5B82-BA28-154A-D7F2DC33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C9801-4312-6087-ECF8-C5E117F7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30E40F-52CC-3F9F-E04E-36B99E59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4" y="848597"/>
            <a:ext cx="11952272" cy="527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71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534028-8DD3-63D1-25E3-14FBEAF7B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B7B57-7A96-B8DC-0BD5-DDEEA1DD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1A25D-239E-9D7D-05C8-B12532A33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25" y="333546"/>
            <a:ext cx="8484087" cy="620045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5DD6F93-90E9-4C89-5AB7-3F09964032D7}"/>
              </a:ext>
            </a:extLst>
          </p:cNvPr>
          <p:cNvSpPr/>
          <p:nvPr/>
        </p:nvSpPr>
        <p:spPr>
          <a:xfrm>
            <a:off x="304799" y="2345267"/>
            <a:ext cx="2650068" cy="2794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0DC75D-5586-4085-B091-DF8181CCF542}"/>
              </a:ext>
            </a:extLst>
          </p:cNvPr>
          <p:cNvSpPr/>
          <p:nvPr/>
        </p:nvSpPr>
        <p:spPr>
          <a:xfrm>
            <a:off x="4597398" y="3149600"/>
            <a:ext cx="4165601" cy="6480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137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478BC-0C73-3371-5982-303891F07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B617A4-09CB-1671-4FDB-D2F7DD774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1615" y="783036"/>
            <a:ext cx="5227997" cy="4464000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r>
              <a:rPr lang="en-US" dirty="0"/>
              <a:t>OSF </a:t>
            </a:r>
          </a:p>
          <a:p>
            <a:pPr lvl="1"/>
            <a:r>
              <a:rPr lang="en-GB" dirty="0"/>
              <a:t>+ and – Project based</a:t>
            </a:r>
          </a:p>
          <a:p>
            <a:pPr lvl="1"/>
            <a:r>
              <a:rPr lang="en-GB" dirty="0"/>
              <a:t>- American; but other storage locations available (Germany, Canada and Sydney)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FE7AD-A9E3-6A56-9146-E617F88F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EF86E-92E3-E530-E97C-8469309E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B763F8-785E-F94B-F2AD-B9190C80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</a:t>
            </a:r>
            <a:endParaRPr lang="en-GB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0840AB2-CBDC-F4CA-9811-F9CF06B7F148}"/>
              </a:ext>
            </a:extLst>
          </p:cNvPr>
          <p:cNvSpPr txBox="1">
            <a:spLocks/>
          </p:cNvSpPr>
          <p:nvPr/>
        </p:nvSpPr>
        <p:spPr>
          <a:xfrm>
            <a:off x="574800" y="1580939"/>
            <a:ext cx="56913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Harvard </a:t>
            </a:r>
            <a:r>
              <a:rPr lang="en-US" dirty="0" err="1"/>
              <a:t>dataverse</a:t>
            </a:r>
            <a:endParaRPr lang="en-US" dirty="0"/>
          </a:p>
          <a:p>
            <a:pPr lvl="1"/>
            <a:r>
              <a:rPr lang="en-US" dirty="0"/>
              <a:t>+ Well known</a:t>
            </a:r>
          </a:p>
          <a:p>
            <a:pPr lvl="1"/>
            <a:r>
              <a:rPr lang="en-US" dirty="0"/>
              <a:t>+ Focus on social sciences</a:t>
            </a:r>
          </a:p>
          <a:p>
            <a:pPr lvl="1"/>
            <a:r>
              <a:rPr lang="en-US" dirty="0"/>
              <a:t>+ Hosted at Harvard </a:t>
            </a:r>
          </a:p>
          <a:p>
            <a:pPr lvl="1"/>
            <a:r>
              <a:rPr lang="en-US" dirty="0"/>
              <a:t>- US based</a:t>
            </a:r>
          </a:p>
          <a:p>
            <a:pPr lvl="1"/>
            <a:endParaRPr lang="en-US" dirty="0"/>
          </a:p>
          <a:p>
            <a:r>
              <a:rPr lang="en-US" dirty="0"/>
              <a:t>Zenodo</a:t>
            </a:r>
          </a:p>
          <a:p>
            <a:pPr lvl="1"/>
            <a:r>
              <a:rPr lang="en-US" dirty="0"/>
              <a:t>+ European, hosted at CERN</a:t>
            </a:r>
          </a:p>
          <a:p>
            <a:pPr lvl="1"/>
            <a:r>
              <a:rPr lang="en-US" dirty="0"/>
              <a:t>+ Open for everyone</a:t>
            </a:r>
          </a:p>
          <a:p>
            <a:pPr lvl="1"/>
            <a:r>
              <a:rPr lang="en-US" dirty="0"/>
              <a:t>- Lots of outputs, no quality control</a:t>
            </a:r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7E700F-A0F1-2215-FF28-ADC0A835660F}"/>
              </a:ext>
            </a:extLst>
          </p:cNvPr>
          <p:cNvSpPr txBox="1"/>
          <p:nvPr/>
        </p:nvSpPr>
        <p:spPr>
          <a:xfrm>
            <a:off x="6877288" y="4509706"/>
            <a:ext cx="47399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More repositories on: https://www.re3data.org/</a:t>
            </a:r>
          </a:p>
        </p:txBody>
      </p:sp>
    </p:spTree>
    <p:extLst>
      <p:ext uri="{BB962C8B-B14F-4D97-AF65-F5344CB8AC3E}">
        <p14:creationId xmlns:p14="http://schemas.microsoft.com/office/powerpoint/2010/main" val="343110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0C3FF-F78E-4338-B1FA-E11C67EC4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99C23-D9F5-6017-45C6-C5FD493A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2B430E-BD43-E10A-D48F-FCA79912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life cycle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3DD332-FAF0-FA09-41C8-4A6B7FDB9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55" y="1359036"/>
            <a:ext cx="5742903" cy="47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56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FA2F-03F3-1982-52D6-CCE585DE7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31C733-8DCA-4CAF-56F5-D5B7C0728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99" y="1656000"/>
            <a:ext cx="11041201" cy="4464000"/>
          </a:xfrm>
        </p:spPr>
        <p:txBody>
          <a:bodyPr>
            <a:normAutofit/>
          </a:bodyPr>
          <a:lstStyle/>
          <a:p>
            <a:r>
              <a:rPr lang="en-US" dirty="0"/>
              <a:t>Europe GDPR</a:t>
            </a:r>
          </a:p>
          <a:p>
            <a:pPr lvl="1"/>
            <a:r>
              <a:rPr lang="en-US" dirty="0"/>
              <a:t>Reason for processing </a:t>
            </a:r>
          </a:p>
          <a:p>
            <a:pPr lvl="2"/>
            <a:r>
              <a:rPr lang="en-US" dirty="0"/>
              <a:t>Public interest: e.g. epidemiology, socioeconomic background and career outcome</a:t>
            </a:r>
          </a:p>
          <a:p>
            <a:pPr lvl="2"/>
            <a:r>
              <a:rPr lang="en-US" dirty="0"/>
              <a:t>Consent: consent forms and information letters needed </a:t>
            </a:r>
          </a:p>
          <a:p>
            <a:pPr lvl="1"/>
            <a:r>
              <a:rPr lang="en-US" dirty="0"/>
              <a:t>Only process data that you need and delete when not needed anymore</a:t>
            </a:r>
          </a:p>
          <a:p>
            <a:pPr lvl="1"/>
            <a:r>
              <a:rPr lang="en-US" b="1" dirty="0"/>
              <a:t>Only share when needed and with trusted parties</a:t>
            </a:r>
          </a:p>
          <a:p>
            <a:endParaRPr lang="en-US" b="1" dirty="0"/>
          </a:p>
          <a:p>
            <a:r>
              <a:rPr lang="en-US" dirty="0"/>
              <a:t>Check with your university what the regulations are relevant for you</a:t>
            </a:r>
          </a:p>
          <a:p>
            <a:r>
              <a:rPr lang="en-US" b="1" dirty="0"/>
              <a:t>Respect participant privacy because you care about them, not just because the laws say so</a:t>
            </a:r>
            <a:endParaRPr lang="en-GB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613DFD-12AE-05F2-257A-77E04918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E690C-FE4D-03C3-5A8D-7766981B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8FA46A-7808-2858-A9B2-EA70463B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laws; FAIR ≠ Open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948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9DC35-FD26-0912-DB9B-EB7689E43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99" y="1656000"/>
            <a:ext cx="11041201" cy="4464000"/>
          </a:xfrm>
        </p:spPr>
        <p:txBody>
          <a:bodyPr>
            <a:normAutofit/>
          </a:bodyPr>
          <a:lstStyle/>
          <a:p>
            <a:r>
              <a:rPr lang="en-US" dirty="0"/>
              <a:t>Anonymization: identification impossible</a:t>
            </a:r>
          </a:p>
          <a:p>
            <a:r>
              <a:rPr lang="en-US" dirty="0"/>
              <a:t>Restricted access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4ADEA7-BBAE-098F-AD77-9B9C310D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2CD40-82DF-16EB-6966-8F44B7CF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035028-9C34-04B5-98AB-63E879AC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personal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305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849A39-B0B5-C9DE-043C-F2EA4CA5A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974A8-486C-CB38-7BEC-00675C5E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BABD20-F7AF-3862-A80F-B05516D4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you share data openly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14D24A-CB18-B592-19D5-4DA0B8E93B25}"/>
              </a:ext>
            </a:extLst>
          </p:cNvPr>
          <p:cNvSpPr txBox="1"/>
          <p:nvPr/>
        </p:nvSpPr>
        <p:spPr>
          <a:xfrm>
            <a:off x="497064" y="3638817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Personal data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26CC-E5E7-C7BD-150A-BE837ACE2A74}"/>
              </a:ext>
            </a:extLst>
          </p:cNvPr>
          <p:cNvSpPr txBox="1"/>
          <p:nvPr/>
        </p:nvSpPr>
        <p:spPr>
          <a:xfrm>
            <a:off x="9438968" y="363881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Anonymous? 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2DED1B-5CE1-7751-26D0-CA91D9ED02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0194"/>
          <a:stretch/>
        </p:blipFill>
        <p:spPr>
          <a:xfrm>
            <a:off x="397675" y="1896062"/>
            <a:ext cx="2882240" cy="1531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B1F8E6-1F46-A37A-1492-44AE882002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172" r="33145"/>
          <a:stretch/>
        </p:blipFill>
        <p:spPr>
          <a:xfrm>
            <a:off x="4084983" y="1896062"/>
            <a:ext cx="2676940" cy="153189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1E016A-4A14-72C1-28D2-3A042181D71C}"/>
              </a:ext>
            </a:extLst>
          </p:cNvPr>
          <p:cNvCxnSpPr/>
          <p:nvPr/>
        </p:nvCxnSpPr>
        <p:spPr>
          <a:xfrm>
            <a:off x="7325032" y="2703871"/>
            <a:ext cx="225158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F8F2D5-4BDE-77AF-15F5-6A4D73AE03B0}"/>
              </a:ext>
            </a:extLst>
          </p:cNvPr>
          <p:cNvSpPr txBox="1"/>
          <p:nvPr/>
        </p:nvSpPr>
        <p:spPr>
          <a:xfrm>
            <a:off x="3414013" y="3638817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Pseudonymous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20CC6-EECE-D751-BE1D-873F2C63614A}"/>
              </a:ext>
            </a:extLst>
          </p:cNvPr>
          <p:cNvSpPr txBox="1"/>
          <p:nvPr/>
        </p:nvSpPr>
        <p:spPr>
          <a:xfrm>
            <a:off x="1165200" y="634933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generated data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7D774A-4A05-1533-544B-627AFC99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81"/>
          <a:stretch/>
        </p:blipFill>
        <p:spPr>
          <a:xfrm>
            <a:off x="9576619" y="1878431"/>
            <a:ext cx="1932894" cy="169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23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AB3DE-CDC8-37C3-CFC4-FF7E4AE7D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2EBCC-E698-A7FE-E2C6-93E1B0576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AE841-3E28-782D-90B6-032388FD2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B6A03C-F972-53CB-03DE-710F5595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 with your institute RDM support if you can share your data openly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20D502-5E75-773B-EFBF-63D8CA4CE1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0194"/>
          <a:stretch/>
        </p:blipFill>
        <p:spPr>
          <a:xfrm>
            <a:off x="397675" y="1896062"/>
            <a:ext cx="2882240" cy="1531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F7B560-BFA7-2E5D-7C1F-67759A1223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172" r="33145"/>
          <a:stretch/>
        </p:blipFill>
        <p:spPr>
          <a:xfrm>
            <a:off x="4084983" y="1896062"/>
            <a:ext cx="2676940" cy="15318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6D5CC4-B2FE-FD53-9020-A29FB4B14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5692" y="5201923"/>
            <a:ext cx="5146941" cy="1531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Victims of domestic violence with a disability living in or around Leuven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9CF98FA-A27B-A317-C321-BA5F5DE709A3}"/>
              </a:ext>
            </a:extLst>
          </p:cNvPr>
          <p:cNvSpPr txBox="1">
            <a:spLocks/>
          </p:cNvSpPr>
          <p:nvPr/>
        </p:nvSpPr>
        <p:spPr>
          <a:xfrm>
            <a:off x="7339954" y="5424726"/>
            <a:ext cx="4277246" cy="859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Victims of street harassment in Belgium </a:t>
            </a:r>
          </a:p>
          <a:p>
            <a:pPr lvl="1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A5567A-3833-EDE7-EC84-36A8A874CB7B}"/>
              </a:ext>
            </a:extLst>
          </p:cNvPr>
          <p:cNvCxnSpPr>
            <a:cxnSpLocks/>
          </p:cNvCxnSpPr>
          <p:nvPr/>
        </p:nvCxnSpPr>
        <p:spPr>
          <a:xfrm flipH="1">
            <a:off x="5009322" y="3823483"/>
            <a:ext cx="4429646" cy="1205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80EE41-CEE5-D8E8-C6E3-1D0F5BD9B945}"/>
              </a:ext>
            </a:extLst>
          </p:cNvPr>
          <p:cNvCxnSpPr>
            <a:cxnSpLocks/>
          </p:cNvCxnSpPr>
          <p:nvPr/>
        </p:nvCxnSpPr>
        <p:spPr>
          <a:xfrm flipH="1">
            <a:off x="9439075" y="4036897"/>
            <a:ext cx="152400" cy="1282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D12947-41C2-A39F-2135-C1383E7CABA7}"/>
              </a:ext>
            </a:extLst>
          </p:cNvPr>
          <p:cNvSpPr txBox="1"/>
          <p:nvPr/>
        </p:nvSpPr>
        <p:spPr>
          <a:xfrm>
            <a:off x="9515275" y="462828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Anonymous? 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7389CC-5D02-8840-2FE8-9F9039F4828D}"/>
              </a:ext>
            </a:extLst>
          </p:cNvPr>
          <p:cNvSpPr txBox="1"/>
          <p:nvPr/>
        </p:nvSpPr>
        <p:spPr>
          <a:xfrm>
            <a:off x="6354571" y="4612656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pseudonymous 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95FEF3-184F-FF4F-3113-67D797ED324C}"/>
              </a:ext>
            </a:extLst>
          </p:cNvPr>
          <p:cNvCxnSpPr/>
          <p:nvPr/>
        </p:nvCxnSpPr>
        <p:spPr>
          <a:xfrm>
            <a:off x="7325032" y="2703871"/>
            <a:ext cx="225158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507092-5F5A-ED89-C2BA-74A9F5288460}"/>
              </a:ext>
            </a:extLst>
          </p:cNvPr>
          <p:cNvSpPr txBox="1"/>
          <p:nvPr/>
        </p:nvSpPr>
        <p:spPr>
          <a:xfrm>
            <a:off x="497064" y="3638817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Personal data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873C76-5FC4-C29B-06B1-835B146EDCB7}"/>
              </a:ext>
            </a:extLst>
          </p:cNvPr>
          <p:cNvSpPr txBox="1"/>
          <p:nvPr/>
        </p:nvSpPr>
        <p:spPr>
          <a:xfrm>
            <a:off x="9438968" y="363881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Anonymous? 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E7A26E-D960-7456-12EE-B9FA999D6294}"/>
              </a:ext>
            </a:extLst>
          </p:cNvPr>
          <p:cNvSpPr txBox="1"/>
          <p:nvPr/>
        </p:nvSpPr>
        <p:spPr>
          <a:xfrm>
            <a:off x="3414013" y="3638817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Pseudonymous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AA37AB-1099-23A5-977C-A6CA227AA1B0}"/>
              </a:ext>
            </a:extLst>
          </p:cNvPr>
          <p:cNvSpPr txBox="1"/>
          <p:nvPr/>
        </p:nvSpPr>
        <p:spPr>
          <a:xfrm>
            <a:off x="1165200" y="634933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generated data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845195-5630-6519-EBCD-C1AC365884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81"/>
          <a:stretch/>
        </p:blipFill>
        <p:spPr>
          <a:xfrm>
            <a:off x="9576619" y="1878431"/>
            <a:ext cx="1932894" cy="169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85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B107A8-AC7F-A9FD-2D43-2CA234398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I was assaulted by my ex-boyfriend, </a:t>
            </a:r>
            <a:r>
              <a:rPr lang="en-US" dirty="0">
                <a:solidFill>
                  <a:srgbClr val="424242"/>
                </a:solidFill>
                <a:highlight>
                  <a:srgbClr val="C0C0C0"/>
                </a:highlight>
                <a:latin typeface="Segoe Sans"/>
              </a:rPr>
              <a:t>John</a:t>
            </a: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, after I told him I was moving to </a:t>
            </a:r>
            <a:r>
              <a:rPr lang="en-US" b="0" i="0" dirty="0">
                <a:solidFill>
                  <a:srgbClr val="424242"/>
                </a:solidFill>
                <a:effectLst/>
                <a:highlight>
                  <a:srgbClr val="C0C0C0"/>
                </a:highlight>
                <a:latin typeface="Segoe Sans"/>
              </a:rPr>
              <a:t>London</a:t>
            </a: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 for a new job at </a:t>
            </a:r>
            <a:r>
              <a:rPr lang="en-US" b="0" i="0" dirty="0" err="1">
                <a:solidFill>
                  <a:srgbClr val="424242"/>
                </a:solidFill>
                <a:effectLst/>
                <a:highlight>
                  <a:srgbClr val="C0C0C0"/>
                </a:highlight>
                <a:latin typeface="Segoe Sans"/>
              </a:rPr>
              <a:t>BlueTech</a:t>
            </a:r>
            <a:r>
              <a:rPr lang="en-US" b="0" i="0" dirty="0">
                <a:solidFill>
                  <a:srgbClr val="424242"/>
                </a:solidFill>
                <a:effectLst/>
                <a:highlight>
                  <a:srgbClr val="C0C0C0"/>
                </a:highlight>
                <a:latin typeface="Segoe Sans"/>
              </a:rPr>
              <a:t> Solutions</a:t>
            </a: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. It happened in </a:t>
            </a:r>
            <a:r>
              <a:rPr lang="en-US" b="0" i="0" dirty="0">
                <a:solidFill>
                  <a:srgbClr val="424242"/>
                </a:solidFill>
                <a:effectLst/>
                <a:highlight>
                  <a:srgbClr val="C0C0C0"/>
                </a:highlight>
                <a:latin typeface="Segoe Sans"/>
              </a:rPr>
              <a:t>my apartment on Elm Street</a:t>
            </a: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, and </a:t>
            </a:r>
            <a:r>
              <a:rPr lang="en-US" b="0" i="0" dirty="0">
                <a:solidFill>
                  <a:srgbClr val="424242"/>
                </a:solidFill>
                <a:effectLst/>
                <a:highlight>
                  <a:srgbClr val="C0C0C0"/>
                </a:highlight>
                <a:latin typeface="Segoe Sans"/>
              </a:rPr>
              <a:t>my neighbor, Carla</a:t>
            </a: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, called the police. I had to take a </a:t>
            </a:r>
            <a:r>
              <a:rPr lang="en-US" b="0" i="0" dirty="0">
                <a:solidFill>
                  <a:srgbClr val="424242"/>
                </a:solidFill>
                <a:effectLst/>
                <a:highlight>
                  <a:srgbClr val="C0C0C0"/>
                </a:highlight>
                <a:latin typeface="Segoe Sans"/>
              </a:rPr>
              <a:t>week</a:t>
            </a: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 off work and stay with my sister in </a:t>
            </a:r>
            <a:r>
              <a:rPr lang="en-US" dirty="0">
                <a:solidFill>
                  <a:srgbClr val="424242"/>
                </a:solidFill>
                <a:highlight>
                  <a:srgbClr val="C0C0C0"/>
                </a:highlight>
                <a:latin typeface="Segoe Sans"/>
              </a:rPr>
              <a:t>Bristol</a:t>
            </a:r>
            <a:endParaRPr lang="en-US" b="0" i="0" dirty="0">
              <a:solidFill>
                <a:srgbClr val="424242"/>
              </a:solidFill>
              <a:effectLst/>
              <a:highlight>
                <a:srgbClr val="C0C0C0"/>
              </a:highlight>
              <a:latin typeface="Segoe Sans"/>
            </a:endParaRPr>
          </a:p>
          <a:p>
            <a:endParaRPr lang="en-US" dirty="0">
              <a:solidFill>
                <a:srgbClr val="424242"/>
              </a:solidFill>
              <a:latin typeface="Segoe Sans"/>
            </a:endParaRPr>
          </a:p>
          <a:p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I was assaulted by my ex-boyfriend [name] after I told him I was moving to [city] for a new job at [employer]. It happened in my [residence</a:t>
            </a:r>
            <a:r>
              <a:rPr lang="en-US" dirty="0">
                <a:solidFill>
                  <a:srgbClr val="424242"/>
                </a:solidFill>
                <a:latin typeface="Segoe Sans"/>
              </a:rPr>
              <a:t>]</a:t>
            </a: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 and [a neighbor] called the police. I had to take </a:t>
            </a:r>
            <a:r>
              <a:rPr lang="en-US" dirty="0">
                <a:solidFill>
                  <a:srgbClr val="424242"/>
                </a:solidFill>
                <a:latin typeface="Segoe Sans"/>
              </a:rPr>
              <a:t>[</a:t>
            </a: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a time period</a:t>
            </a:r>
            <a:r>
              <a:rPr lang="en-US" dirty="0">
                <a:solidFill>
                  <a:srgbClr val="424242"/>
                </a:solidFill>
                <a:latin typeface="Segoe Sans"/>
              </a:rPr>
              <a:t>]</a:t>
            </a: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 off work and stay with a family member in a [nearby city]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D25C8D-EB59-E33C-38F8-908DB9CC8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4E8A4-76EA-D4B2-F764-48A4FC517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3B1FBC-50F3-704C-F48E-C617E4C70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data 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DCF6C-F5BB-736A-9519-60BEF64D5311}"/>
              </a:ext>
            </a:extLst>
          </p:cNvPr>
          <p:cNvSpPr txBox="1"/>
          <p:nvPr/>
        </p:nvSpPr>
        <p:spPr>
          <a:xfrm>
            <a:off x="1165200" y="634933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generated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330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00243-4945-CD04-62C4-406AA7DFE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BD0857-6ED6-899D-15F2-F0775E586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424242"/>
                </a:solidFill>
                <a:effectLst/>
                <a:highlight>
                  <a:srgbClr val="C0C0C0"/>
                </a:highlight>
                <a:latin typeface="Segoe Sans"/>
              </a:rPr>
              <a:t>Music </a:t>
            </a:r>
            <a:r>
              <a:rPr lang="en-US" b="0" dirty="0">
                <a:solidFill>
                  <a:srgbClr val="424242"/>
                </a:solidFill>
                <a:effectLst/>
                <a:latin typeface="Segoe Sans"/>
              </a:rPr>
              <a:t>was my escape. I used to spend hours in my room with </a:t>
            </a:r>
            <a:r>
              <a:rPr lang="en-US" b="0" dirty="0">
                <a:solidFill>
                  <a:srgbClr val="424242"/>
                </a:solidFill>
                <a:effectLst/>
                <a:highlight>
                  <a:srgbClr val="C0C0C0"/>
                </a:highlight>
                <a:latin typeface="Segoe Sans"/>
              </a:rPr>
              <a:t>my guitar</a:t>
            </a:r>
            <a:r>
              <a:rPr lang="en-US" b="0" dirty="0">
                <a:solidFill>
                  <a:srgbClr val="424242"/>
                </a:solidFill>
                <a:effectLst/>
                <a:latin typeface="Segoe Sans"/>
              </a:rPr>
              <a:t>, trying to drown out the shouting downstairs. We lived in a </a:t>
            </a:r>
            <a:r>
              <a:rPr lang="en-US" b="0" dirty="0">
                <a:solidFill>
                  <a:srgbClr val="424242"/>
                </a:solidFill>
                <a:effectLst/>
                <a:highlight>
                  <a:srgbClr val="C0C0C0"/>
                </a:highlight>
                <a:latin typeface="Segoe Sans"/>
              </a:rPr>
              <a:t>small coastal town where everyone knew each other</a:t>
            </a:r>
            <a:r>
              <a:rPr lang="en-US" b="0" dirty="0">
                <a:solidFill>
                  <a:srgbClr val="424242"/>
                </a:solidFill>
                <a:effectLst/>
                <a:latin typeface="Segoe Sans"/>
              </a:rPr>
              <a:t>, and my mom ran a </a:t>
            </a:r>
            <a:r>
              <a:rPr lang="en-US" b="0" dirty="0">
                <a:solidFill>
                  <a:srgbClr val="424242"/>
                </a:solidFill>
                <a:effectLst/>
                <a:highlight>
                  <a:srgbClr val="C0C0C0"/>
                </a:highlight>
                <a:latin typeface="Segoe Sans"/>
              </a:rPr>
              <a:t>popular café near the boardwalk</a:t>
            </a:r>
            <a:r>
              <a:rPr lang="en-US" b="0" dirty="0">
                <a:solidFill>
                  <a:srgbClr val="424242"/>
                </a:solidFill>
                <a:effectLst/>
                <a:latin typeface="Segoe Sans"/>
              </a:rPr>
              <a:t>. Out in public, she was charming and warm—people adored her. But at home, she controlled everything. My dad, who </a:t>
            </a:r>
            <a:r>
              <a:rPr lang="en-US" b="0" dirty="0">
                <a:solidFill>
                  <a:srgbClr val="424242"/>
                </a:solidFill>
                <a:effectLst/>
                <a:highlight>
                  <a:srgbClr val="C0C0C0"/>
                </a:highlight>
                <a:latin typeface="Segoe Sans"/>
              </a:rPr>
              <a:t>worked from home as a freelance writer</a:t>
            </a:r>
            <a:r>
              <a:rPr lang="en-US" b="0" dirty="0">
                <a:solidFill>
                  <a:srgbClr val="424242"/>
                </a:solidFill>
                <a:effectLst/>
                <a:latin typeface="Segoe Sans"/>
              </a:rPr>
              <a:t>, was always walking on eggshells. I saw him shrink over the years, emotionally and physically. It took me a long time to realize that what I witnessed wasn’t just stress or tension—it was abuse. Now, as a </a:t>
            </a:r>
            <a:r>
              <a:rPr lang="en-US" b="0" dirty="0">
                <a:solidFill>
                  <a:srgbClr val="424242"/>
                </a:solidFill>
                <a:effectLst/>
                <a:highlight>
                  <a:srgbClr val="C0C0C0"/>
                </a:highlight>
                <a:latin typeface="Segoe Sans"/>
              </a:rPr>
              <a:t>music teacher</a:t>
            </a:r>
            <a:r>
              <a:rPr lang="en-US" b="0" dirty="0">
                <a:solidFill>
                  <a:srgbClr val="424242"/>
                </a:solidFill>
                <a:effectLst/>
                <a:latin typeface="Segoe Sans"/>
              </a:rPr>
              <a:t>, I try to create a space where kids feel safe to express what they can’t always say out loud.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8B7FB-5D5F-74AD-A1B4-DBCF4DEF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FA5E1-D2F0-EF71-EBF7-6A07ADF76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2F1C6B-7076-86B1-3C93-746B5E0F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data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1D4B7-EDEB-CC04-AEDD-8AC5E0693CED}"/>
              </a:ext>
            </a:extLst>
          </p:cNvPr>
          <p:cNvSpPr txBox="1"/>
          <p:nvPr/>
        </p:nvSpPr>
        <p:spPr>
          <a:xfrm>
            <a:off x="1165200" y="634933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generated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1297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CE3ABF-129D-E7A6-E8DB-88779AEAB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5053E-CDE8-05D4-CB64-C2814C277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EBC36-9D80-75F3-5A1C-E3C85EF8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FF8583-5B85-6CDE-7F88-9D85E860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CE2C7B-1E44-523F-DB48-775B8AE2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7" y="-169888"/>
            <a:ext cx="4925112" cy="6820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8C35D9-A7D9-804F-4113-ABF74D619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508" r="1433" b="5358"/>
          <a:stretch/>
        </p:blipFill>
        <p:spPr>
          <a:xfrm>
            <a:off x="4732664" y="648929"/>
            <a:ext cx="7329379" cy="573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98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57E3C4-880D-299D-9EB8-DCFEC0F09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Contract between by sharing and receiving party </a:t>
            </a:r>
          </a:p>
          <a:p>
            <a:pPr lvl="1"/>
            <a:r>
              <a:rPr lang="en-US" dirty="0"/>
              <a:t>Details of the data and parties sharing</a:t>
            </a:r>
          </a:p>
          <a:p>
            <a:pPr lvl="1"/>
            <a:r>
              <a:rPr lang="en-US" dirty="0"/>
              <a:t>Ownership of data (sharing party) </a:t>
            </a:r>
          </a:p>
          <a:p>
            <a:pPr lvl="1"/>
            <a:r>
              <a:rPr lang="en-US" dirty="0"/>
              <a:t>For what can data be used (research only, specific project, context)</a:t>
            </a:r>
          </a:p>
          <a:p>
            <a:pPr lvl="1"/>
            <a:r>
              <a:rPr lang="en-US" dirty="0"/>
              <a:t>How long can data be kept (only during project, longer)</a:t>
            </a:r>
          </a:p>
          <a:p>
            <a:pPr lvl="1"/>
            <a:r>
              <a:rPr lang="en-US" dirty="0"/>
              <a:t>Data storage and compliance with local laws</a:t>
            </a:r>
          </a:p>
          <a:p>
            <a:pPr lvl="1"/>
            <a:r>
              <a:rPr lang="en-US" dirty="0"/>
              <a:t>Can data be shared (only with colleagues in same group/institute) 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DAA66B-DE96-95EA-88FE-6AC0AB449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798B5-8FAE-9FB7-7861-8BDE6D8EC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AA6E11-98CF-54CA-2262-9D5BDF6E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Transfer Agreement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0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EEE6E-F6F8-4AD3-FCFE-D1A9C95DF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40ECA7-F6BB-A20F-E645-94C2776DA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GDPR: only allow reuse in line with purpose of collection</a:t>
            </a:r>
          </a:p>
          <a:p>
            <a:endParaRPr lang="en-US" dirty="0"/>
          </a:p>
          <a:p>
            <a:r>
              <a:rPr lang="en-US" dirty="0"/>
              <a:t>Study on political attitudes and trust in government institutions </a:t>
            </a:r>
          </a:p>
          <a:p>
            <a:pPr lvl="1"/>
            <a:r>
              <a:rPr lang="en-US" dirty="0"/>
              <a:t>Reuse in study on trust in government institutions in low- and high-income countries around the world: allowed after signing agreement </a:t>
            </a:r>
          </a:p>
          <a:p>
            <a:pPr lvl="1"/>
            <a:r>
              <a:rPr lang="en-US" dirty="0"/>
              <a:t>Reuse of the data to target specific groups with manipulative political ads: not allowed</a:t>
            </a:r>
          </a:p>
          <a:p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45C44-6C52-0396-425F-6CE4B7596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20284-1917-E6F5-1DE0-C7B481C9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9E9F39-C070-049A-03D4-FDF95875F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Reuse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8405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6AD178-31AF-4CEA-4347-9B7521AE5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00" y="1553258"/>
            <a:ext cx="11041200" cy="4464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of deceased individuals </a:t>
            </a:r>
          </a:p>
          <a:p>
            <a:r>
              <a:rPr lang="en-US" dirty="0"/>
              <a:t>Ecological data</a:t>
            </a:r>
          </a:p>
          <a:p>
            <a:r>
              <a:rPr lang="en-US" dirty="0"/>
              <a:t>Data linked to regions </a:t>
            </a:r>
          </a:p>
          <a:p>
            <a:r>
              <a:rPr lang="en-US" dirty="0"/>
              <a:t>Data linked to minorities (ethnic groups, religious groups, transgenders) </a:t>
            </a:r>
          </a:p>
          <a:p>
            <a:r>
              <a:rPr lang="en-US" dirty="0"/>
              <a:t>Data linked to small businesses </a:t>
            </a:r>
          </a:p>
          <a:p>
            <a:endParaRPr lang="en-US" dirty="0"/>
          </a:p>
          <a:p>
            <a:pPr lvl="1"/>
            <a:r>
              <a:rPr lang="en-US" dirty="0"/>
              <a:t>Neighborhood-level crime statistics</a:t>
            </a:r>
          </a:p>
          <a:p>
            <a:pPr lvl="1"/>
            <a:r>
              <a:rPr lang="en-US" dirty="0"/>
              <a:t>Survey results linking controversial topics (e.g., political extremism, domestic violence) or mental health with minorities</a:t>
            </a:r>
          </a:p>
          <a:p>
            <a:pPr lvl="1"/>
            <a:r>
              <a:rPr lang="en-US" dirty="0">
                <a:effectLst/>
                <a:latin typeface="+mn-lt"/>
              </a:rPr>
              <a:t>Chemicals in vegetables grown at family farms </a:t>
            </a:r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338635-627B-7765-F9C5-4D1839C1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4AD4F-FC61-2AE5-FE39-4F59B3D19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AF2A1E-C0FA-076F-AA34-381CD21B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Sensitive non-personal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860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3CA38-8D5B-4FAE-278C-06E91848C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6FDABF-2094-614D-978D-B629BBDD6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8EEBE-6544-D978-E33D-A1B67B8CD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4885E5-5C8A-4229-0924-A2980CE9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life cycle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70779-D98D-B852-DF14-D28BA813F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55" y="1359036"/>
            <a:ext cx="5742903" cy="4714010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A3694FF0-9051-3A1C-A3B1-5167B0C46C3B}"/>
              </a:ext>
            </a:extLst>
          </p:cNvPr>
          <p:cNvCxnSpPr>
            <a:cxnSpLocks/>
          </p:cNvCxnSpPr>
          <p:nvPr/>
        </p:nvCxnSpPr>
        <p:spPr>
          <a:xfrm>
            <a:off x="3091070" y="2932043"/>
            <a:ext cx="1381539" cy="1013792"/>
          </a:xfrm>
          <a:prstGeom prst="curvedConnector3">
            <a:avLst>
              <a:gd name="adj1" fmla="val -3957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04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75A9C5-77AF-5938-8B9B-7901DBC0B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repository</a:t>
            </a:r>
          </a:p>
          <a:p>
            <a:r>
              <a:rPr lang="en-US" dirty="0"/>
              <a:t>Restrict access to sensitive data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18EB7E-4E53-CD9D-C119-6E0C6EE3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12D34-BC91-4EB6-B872-3947A3950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0E1F5F0-218F-7BDC-02E0-74757CC58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Findable and accessible</a:t>
            </a:r>
            <a:endParaRPr lang="en-GB" dirty="0"/>
          </a:p>
        </p:txBody>
      </p:sp>
      <p:pic>
        <p:nvPicPr>
          <p:cNvPr id="6" name="Picture 5" descr="A drawing of a tree and key&#10;&#10;AI-generated content may be incorrect.">
            <a:extLst>
              <a:ext uri="{FF2B5EF4-FFF2-40B4-BE49-F238E27FC236}">
                <a16:creationId xmlns:a16="http://schemas.microsoft.com/office/drawing/2014/main" id="{14BABD98-2861-9276-D480-65CFF404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6651"/>
          <a:stretch/>
        </p:blipFill>
        <p:spPr>
          <a:xfrm>
            <a:off x="4903851" y="3221179"/>
            <a:ext cx="5779581" cy="250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9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9F193-9CE1-F06B-CE1E-27C1B2C46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EE5F99-3782-35C0-0E04-AE7989E63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</a:t>
            </a:r>
          </a:p>
          <a:p>
            <a:r>
              <a:rPr lang="en-US" dirty="0"/>
              <a:t>Document  </a:t>
            </a:r>
          </a:p>
          <a:p>
            <a:r>
              <a:rPr lang="en-US" dirty="0" err="1"/>
              <a:t>Licence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3F40C8-C4B1-0C80-9A58-93949858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95A0E-35F4-6C0A-C42A-384FAE68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0360A0-F71C-EBC5-3C81-8376D4FE2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Interoperable and reusable</a:t>
            </a:r>
            <a:endParaRPr lang="en-GB" dirty="0"/>
          </a:p>
        </p:txBody>
      </p:sp>
      <p:pic>
        <p:nvPicPr>
          <p:cNvPr id="6" name="Picture 5" descr="A drawing of a tree and key&#10;&#10;AI-generated content may be incorrect.">
            <a:extLst>
              <a:ext uri="{FF2B5EF4-FFF2-40B4-BE49-F238E27FC236}">
                <a16:creationId xmlns:a16="http://schemas.microsoft.com/office/drawing/2014/main" id="{905C39A1-837D-3D23-DD0B-71D0F1CBA1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259" b="917"/>
          <a:stretch/>
        </p:blipFill>
        <p:spPr>
          <a:xfrm>
            <a:off x="5247219" y="2303718"/>
            <a:ext cx="5779581" cy="31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09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7EDB29-3ADF-F46E-24F9-F78484480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 others</a:t>
            </a:r>
          </a:p>
          <a:p>
            <a:pPr lvl="1"/>
            <a:r>
              <a:rPr lang="en-US" dirty="0"/>
              <a:t>How you collected/generated your data</a:t>
            </a:r>
          </a:p>
          <a:p>
            <a:pPr lvl="1"/>
            <a:r>
              <a:rPr lang="en-US" dirty="0"/>
              <a:t>What the origin is of your data</a:t>
            </a:r>
          </a:p>
          <a:p>
            <a:pPr lvl="1"/>
            <a:r>
              <a:rPr lang="en-US" dirty="0"/>
              <a:t>How the data is processed </a:t>
            </a:r>
            <a:r>
              <a:rPr lang="en-GB" noProof="0" dirty="0"/>
              <a:t>and analysed</a:t>
            </a:r>
            <a:endParaRPr lang="en-US" dirty="0"/>
          </a:p>
          <a:p>
            <a:pPr lvl="1"/>
            <a:r>
              <a:rPr lang="en-US" dirty="0"/>
              <a:t>What the content is of the data</a:t>
            </a:r>
          </a:p>
          <a:p>
            <a:pPr lvl="1"/>
            <a:r>
              <a:rPr lang="en-US" dirty="0"/>
              <a:t>How values should be interpreted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A78F61-993A-DBA5-824C-60C62765E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EF209-28B2-872E-852F-9FD1ED69F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078930-D2DC-8A36-E865-BC1014E1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Standardization and documentation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3739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6589DB-1104-458E-2754-F62273938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Readme file</a:t>
            </a:r>
          </a:p>
          <a:p>
            <a:r>
              <a:rPr lang="en-US" dirty="0"/>
              <a:t>Codebook</a:t>
            </a:r>
          </a:p>
          <a:p>
            <a:r>
              <a:rPr lang="en-US" dirty="0"/>
              <a:t>Protocol</a:t>
            </a:r>
          </a:p>
          <a:p>
            <a:r>
              <a:rPr lang="en-US" dirty="0"/>
              <a:t>Information letter and empty informed consent forms </a:t>
            </a:r>
          </a:p>
          <a:p>
            <a:r>
              <a:rPr lang="en-US" dirty="0"/>
              <a:t>Questionnaire used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9417DB-7327-9F3F-6DA7-42B78232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B0FDF-529E-B420-E5C1-90C587A9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162709-C48C-239E-0428-757B9D5E2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documentation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04090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BA3455-157D-1389-9EFC-8DD0AD5DD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standards:</a:t>
            </a:r>
          </a:p>
          <a:p>
            <a:pPr lvl="1"/>
            <a:r>
              <a:rPr lang="en-US" dirty="0"/>
              <a:t>General standards, e.g. date ISO8601: YYYYMMDD</a:t>
            </a:r>
          </a:p>
          <a:p>
            <a:pPr lvl="1"/>
            <a:r>
              <a:rPr lang="en-US" dirty="0"/>
              <a:t>Country codes; standard naming of cities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open formats (or formats commonly used in your field)</a:t>
            </a:r>
          </a:p>
          <a:p>
            <a:pPr lvl="1"/>
            <a:r>
              <a:rPr lang="en-US" dirty="0"/>
              <a:t>Csv, txt, pdf, ………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2E7D4-B200-59F8-68D2-BEE55374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71FDE1-0D7F-0295-17CF-59668BE12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Standardize</a:t>
            </a:r>
            <a:endParaRPr lang="nl-BE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11BF0BA-9797-8179-C665-2E99FD954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Research Coordination Office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43219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DOC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45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latin typeface="Arial"/>
                <a:cs typeface="Arial"/>
              </a:rPr>
              <a:t>Codebook</a:t>
            </a:r>
            <a:endParaRPr lang="nl-BE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75999" y="1247571"/>
            <a:ext cx="4492957" cy="4874304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5523340" y="1470991"/>
            <a:ext cx="6453014" cy="435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30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EEA104-7035-1B0D-A048-E5BF87EEC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" r="34483"/>
          <a:stretch/>
        </p:blipFill>
        <p:spPr>
          <a:xfrm>
            <a:off x="6158402" y="273377"/>
            <a:ext cx="6138211" cy="528275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5C4E72-829D-B247-1EFF-CB66AFC74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2FCDC-AB71-5CF3-716C-AB5C1BC06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4A832C-D916-F10E-8050-668C92F6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44" t="-18004" r="344" b="16214"/>
          <a:stretch/>
        </p:blipFill>
        <p:spPr>
          <a:xfrm>
            <a:off x="308262" y="141021"/>
            <a:ext cx="5868274" cy="6068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1BBB66-0CA5-EB1B-D01A-A808C5911314}"/>
              </a:ext>
            </a:extLst>
          </p:cNvPr>
          <p:cNvSpPr txBox="1"/>
          <p:nvPr/>
        </p:nvSpPr>
        <p:spPr>
          <a:xfrm>
            <a:off x="796356" y="6346251"/>
            <a:ext cx="81721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https://www.kuleuven.be/rdm/en/guidance/documentation-metadata/README_template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1EDE7F5F-3AA3-5E28-C163-0525F438D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 err="1">
                <a:latin typeface="Arial"/>
                <a:cs typeface="Arial"/>
              </a:rPr>
              <a:t>Readme</a:t>
            </a:r>
            <a:r>
              <a:rPr lang="nl-BE" dirty="0">
                <a:latin typeface="Arial"/>
                <a:cs typeface="Arial"/>
              </a:rPr>
              <a:t> file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48540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8A200-0FB9-1D53-57D6-5B2B4099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47</a:t>
            </a:fld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C28E7-D115-7093-111F-A0C41F952C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6000" y="1494623"/>
            <a:ext cx="10655300" cy="43923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When you create something, you have copyrights and can assign a </a:t>
            </a:r>
            <a:r>
              <a:rPr lang="en-US" dirty="0" err="1"/>
              <a:t>licence</a:t>
            </a:r>
            <a:endParaRPr lang="en-US" dirty="0"/>
          </a:p>
          <a:p>
            <a:pPr lvl="1"/>
            <a:r>
              <a:rPr lang="en-US" dirty="0"/>
              <a:t>CC-BY</a:t>
            </a:r>
          </a:p>
          <a:p>
            <a:pPr lvl="1"/>
            <a:r>
              <a:rPr lang="en-US" dirty="0"/>
              <a:t>Software </a:t>
            </a:r>
            <a:r>
              <a:rPr lang="en-US" dirty="0" err="1"/>
              <a:t>licence</a:t>
            </a:r>
            <a:endParaRPr lang="en-US" dirty="0"/>
          </a:p>
          <a:p>
            <a:pPr lvl="1"/>
            <a:r>
              <a:rPr lang="en-US" dirty="0"/>
              <a:t>Data Sharing Agreement</a:t>
            </a:r>
          </a:p>
          <a:p>
            <a:pPr lvl="2"/>
            <a:r>
              <a:rPr lang="en-US" dirty="0"/>
              <a:t>Personal data</a:t>
            </a:r>
          </a:p>
          <a:p>
            <a:r>
              <a:rPr lang="en-US" dirty="0"/>
              <a:t>Exception: nature’s creations</a:t>
            </a:r>
          </a:p>
          <a:p>
            <a:pPr lvl="1"/>
            <a:r>
              <a:rPr lang="en-US" dirty="0"/>
              <a:t>Repository terms/conditions</a:t>
            </a:r>
          </a:p>
          <a:p>
            <a:pPr lvl="2"/>
            <a:r>
              <a:rPr lang="en-US" dirty="0"/>
              <a:t>Gene sequence</a:t>
            </a:r>
          </a:p>
          <a:p>
            <a:pPr lvl="2"/>
            <a:endParaRPr lang="en-US" dirty="0"/>
          </a:p>
          <a:p>
            <a:endParaRPr lang="en-US" dirty="0"/>
          </a:p>
          <a:p>
            <a:r>
              <a:rPr lang="en-US" dirty="0" err="1"/>
              <a:t>Licence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Selector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082771-94A1-E44B-857B-9C9F27AAB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 </a:t>
            </a:r>
            <a:r>
              <a:rPr lang="en-US" dirty="0" err="1"/>
              <a:t>Licence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C75A91-E53D-FD3C-C44B-743E782F9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00" y="2280141"/>
            <a:ext cx="5962708" cy="386677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09A59-E2FC-D92D-9B20-78D2F76E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0A2619-08AB-ECE4-DB0E-79612322A3E5}"/>
              </a:ext>
            </a:extLst>
          </p:cNvPr>
          <p:cNvSpPr txBox="1"/>
          <p:nvPr/>
        </p:nvSpPr>
        <p:spPr>
          <a:xfrm>
            <a:off x="1293091" y="63361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https://ufal.github.io/public-license-selector/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12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FBB57C-AE15-E281-9AEF-4BD6FFDCB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Funder requirements</a:t>
            </a:r>
          </a:p>
          <a:p>
            <a:pPr lvl="1"/>
            <a:r>
              <a:rPr lang="en-GB" noProof="0" dirty="0"/>
              <a:t>Maximise impact</a:t>
            </a:r>
          </a:p>
          <a:p>
            <a:r>
              <a:rPr lang="en-GB" noProof="0" dirty="0"/>
              <a:t>Increase your visibility </a:t>
            </a:r>
          </a:p>
          <a:p>
            <a:r>
              <a:rPr lang="en-GB" noProof="0" dirty="0"/>
              <a:t>Increase your credibility</a:t>
            </a:r>
          </a:p>
          <a:p>
            <a:r>
              <a:rPr lang="en-GB" noProof="0" dirty="0"/>
              <a:t>Enhances collaboration </a:t>
            </a:r>
          </a:p>
          <a:p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4A71ED-87BD-1FB8-135A-4BAB8F84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B3029-F9AE-E87B-1552-2F6083B0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1AABA3-A281-6BCF-109A-C2BBE3CC7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data</a:t>
            </a:r>
            <a:endParaRPr lang="en-GB" dirty="0"/>
          </a:p>
        </p:txBody>
      </p:sp>
      <p:pic>
        <p:nvPicPr>
          <p:cNvPr id="11" name="Picture 10" descr="A cartoon of two people holding glowing balls&#10;&#10;AI-generated content may be incorrect.">
            <a:extLst>
              <a:ext uri="{FF2B5EF4-FFF2-40B4-BE49-F238E27FC236}">
                <a16:creationId xmlns:a16="http://schemas.microsoft.com/office/drawing/2014/main" id="{04FA7B3F-E909-8DBA-AA6F-BED841D0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560" y="1325880"/>
            <a:ext cx="420624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57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E756A-42FC-7D1E-87D1-1A08720BD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D4170-C103-F1D3-DF46-A00205D1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25C0C2-C04B-0C44-4D87-52296E98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code FAIR as well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323B9-C7D1-CDBF-C123-6B8C82FDA288}"/>
              </a:ext>
            </a:extLst>
          </p:cNvPr>
          <p:cNvSpPr txBox="1"/>
          <p:nvPr/>
        </p:nvSpPr>
        <p:spPr>
          <a:xfrm>
            <a:off x="1001368" y="634933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https://fair-software.eu/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836B752C-5500-3048-4628-07DDCC208868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639133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a repository with version control</a:t>
            </a:r>
          </a:p>
          <a:p>
            <a:pPr lvl="1"/>
            <a:r>
              <a:rPr lang="en-US" dirty="0"/>
              <a:t>Gitlab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Ensure quality and add documentation</a:t>
            </a:r>
          </a:p>
          <a:p>
            <a:pPr lvl="1"/>
            <a:r>
              <a:rPr lang="en-US" dirty="0"/>
              <a:t>Readme, explanatory lines</a:t>
            </a:r>
          </a:p>
          <a:p>
            <a:r>
              <a:rPr lang="en-US" dirty="0"/>
              <a:t>Add a license</a:t>
            </a:r>
          </a:p>
          <a:p>
            <a:pPr lvl="1"/>
            <a:r>
              <a:rPr lang="en-US" dirty="0"/>
              <a:t>https://ufal.github.io/public-license-selector/</a:t>
            </a:r>
          </a:p>
          <a:p>
            <a:pPr lvl="1"/>
            <a:r>
              <a:rPr lang="en-US" dirty="0"/>
              <a:t>https://choosealicense.com/ </a:t>
            </a:r>
          </a:p>
          <a:p>
            <a:r>
              <a:rPr lang="en-US" dirty="0"/>
              <a:t>Register your code in a community registry or Zenodo and enable citation </a:t>
            </a:r>
          </a:p>
        </p:txBody>
      </p:sp>
      <p:pic>
        <p:nvPicPr>
          <p:cNvPr id="11" name="Picture 10" descr="A fox in a lab coat touching a screen&#10;&#10;AI-generated content may be incorrect.">
            <a:extLst>
              <a:ext uri="{FF2B5EF4-FFF2-40B4-BE49-F238E27FC236}">
                <a16:creationId xmlns:a16="http://schemas.microsoft.com/office/drawing/2014/main" id="{1F281262-3C8A-56C5-A5C8-28C52912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570" y="1268730"/>
            <a:ext cx="4754880" cy="4754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291F56-904A-7658-131D-387888A0A564}"/>
              </a:ext>
            </a:extLst>
          </p:cNvPr>
          <p:cNvSpPr txBox="1"/>
          <p:nvPr/>
        </p:nvSpPr>
        <p:spPr>
          <a:xfrm>
            <a:off x="4050195" y="6211669"/>
            <a:ext cx="4537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https://www.kuleuven.be/rdm/en/guidance/fair-research-software</a:t>
            </a:r>
          </a:p>
        </p:txBody>
      </p:sp>
    </p:spTree>
    <p:extLst>
      <p:ext uri="{BB962C8B-B14F-4D97-AF65-F5344CB8AC3E}">
        <p14:creationId xmlns:p14="http://schemas.microsoft.com/office/powerpoint/2010/main" val="314218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BCBF-3CC6-CCDD-E93C-9DE6BF25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existing data available for your project?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F6275-5F29-0296-57A5-3327B5ECC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Avoid having to repeat an experiment that was already done</a:t>
            </a:r>
            <a:endParaRPr lang="en-US" dirty="0"/>
          </a:p>
          <a:p>
            <a:endParaRPr lang="en-US" dirty="0"/>
          </a:p>
          <a:p>
            <a:r>
              <a:rPr lang="en-US" dirty="0"/>
              <a:t>By yourself or your group in a previous project</a:t>
            </a:r>
          </a:p>
          <a:p>
            <a:r>
              <a:rPr lang="en-US" dirty="0"/>
              <a:t>Data received from a colleague </a:t>
            </a:r>
          </a:p>
          <a:p>
            <a:r>
              <a:rPr lang="en-US" dirty="0"/>
              <a:t>Data that you got from the government or a company </a:t>
            </a:r>
          </a:p>
          <a:p>
            <a:r>
              <a:rPr lang="en-US" dirty="0"/>
              <a:t>Data that you bought </a:t>
            </a:r>
          </a:p>
          <a:p>
            <a:r>
              <a:rPr lang="en-US" b="1" dirty="0"/>
              <a:t>Data shared by other researchers in a trusted Data Repository 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92D11-5A4E-2C6D-35CD-654221E61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Coordination Office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D9C81-1D2A-D1BB-E251-2AC82199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A7F9-2A47-40CB-957C-260CD864451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369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4B17C8-99D3-FACD-8556-8284FB20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059B5-3E38-BFED-8EEC-ED2B787F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98F6CE-6D2C-0314-A504-25213C02F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</a:t>
            </a:r>
            <a:endParaRPr lang="en-GB" dirty="0"/>
          </a:p>
        </p:txBody>
      </p:sp>
      <p:pic>
        <p:nvPicPr>
          <p:cNvPr id="6" name="Picture 5" descr="A group of animals in a forest&#10;&#10;AI-generated content may be incorrect.">
            <a:extLst>
              <a:ext uri="{FF2B5EF4-FFF2-40B4-BE49-F238E27FC236}">
                <a16:creationId xmlns:a16="http://schemas.microsoft.com/office/drawing/2014/main" id="{B6DECC5D-F519-5BA0-A1CD-03B5A0916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391" y="0"/>
            <a:ext cx="621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45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2DBF2-CCB5-B91B-58F6-04E7EDC82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1821E0-3F63-FE72-E88C-2F7C11F5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Via journal paper</a:t>
            </a:r>
          </a:p>
          <a:p>
            <a:r>
              <a:rPr lang="en-US" dirty="0"/>
              <a:t>Via search engine </a:t>
            </a:r>
          </a:p>
          <a:p>
            <a:r>
              <a:rPr lang="en-US" dirty="0"/>
              <a:t>Via search in repository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Persistent Identifier (PID)</a:t>
            </a:r>
          </a:p>
          <a:p>
            <a:r>
              <a:rPr lang="en-US" dirty="0"/>
              <a:t>Metadata: data about data</a:t>
            </a:r>
          </a:p>
          <a:p>
            <a:pPr lvl="1"/>
            <a:r>
              <a:rPr lang="en-US" dirty="0"/>
              <a:t>Title, Author, Keywords etc.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D040F-0CB4-DC2D-474F-8CF9060E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FF54AB-961D-3CE6-D5D9-B77B774C8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Findable</a:t>
            </a: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A6F987D8-B604-9081-B1FD-ACF21051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Research Coordination Office</a:t>
            </a:r>
            <a:endParaRPr lang="nl-NL" dirty="0"/>
          </a:p>
        </p:txBody>
      </p:sp>
      <p:pic>
        <p:nvPicPr>
          <p:cNvPr id="6" name="Picture 5" descr="A child looking at a magnifying glass&#10;&#10;AI-generated content may be incorrect.">
            <a:extLst>
              <a:ext uri="{FF2B5EF4-FFF2-40B4-BE49-F238E27FC236}">
                <a16:creationId xmlns:a16="http://schemas.microsoft.com/office/drawing/2014/main" id="{BF42CD13-5375-7D47-E1B2-92AFEAD56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776" y="1449036"/>
            <a:ext cx="4078224" cy="40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12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E5A9AC-FE1E-9399-2E01-6EC8FA682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EF2F8-AC18-98EE-06E4-CDCE18B4A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17EF6-FD75-F9E7-33D4-EE6B8CCCD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01" y="0"/>
            <a:ext cx="10699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87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DBCC6D-34AB-4CC6-8095-8087B071B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Klick on download link</a:t>
            </a:r>
          </a:p>
          <a:p>
            <a:r>
              <a:rPr lang="en-US" dirty="0"/>
              <a:t>Request the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DB235-874C-43CF-8C93-8733B919A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9DF67D-3F75-48DE-9B52-5D95A580D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Accessible</a:t>
            </a: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ACD12D18-3DAE-4A5B-8DBC-578E75BB1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Research Coordination Office</a:t>
            </a:r>
            <a:endParaRPr lang="nl-NL" dirty="0"/>
          </a:p>
        </p:txBody>
      </p:sp>
      <p:pic>
        <p:nvPicPr>
          <p:cNvPr id="6" name="Picture 5" descr="A painting of people in the clouds&#10;&#10;AI-generated content may be incorrect.">
            <a:extLst>
              <a:ext uri="{FF2B5EF4-FFF2-40B4-BE49-F238E27FC236}">
                <a16:creationId xmlns:a16="http://schemas.microsoft.com/office/drawing/2014/main" id="{74327786-EC1D-A42E-4617-990C00846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236" y="1449036"/>
            <a:ext cx="4670964" cy="467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9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9D54B-78B2-DA28-EB49-ECCDB7013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BFB477-E596-0CC0-7C37-AC4F6B3F4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Research Coordination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030B3-3C9A-07DE-1443-219F77CB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AE102-4BC4-B9EB-A3A0-04FA91AA1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01" y="0"/>
            <a:ext cx="10699397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0D99F6F-2034-4496-CEE8-8C50905E1353}"/>
              </a:ext>
            </a:extLst>
          </p:cNvPr>
          <p:cNvSpPr/>
          <p:nvPr/>
        </p:nvSpPr>
        <p:spPr>
          <a:xfrm>
            <a:off x="3834581" y="3008671"/>
            <a:ext cx="2448232" cy="54077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525261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A017EB5B2491449A5964C8F4D10CD9" ma:contentTypeVersion="3" ma:contentTypeDescription="Een nieuw document maken." ma:contentTypeScope="" ma:versionID="08b9def2b46e72e96c0f9636650bcb5c">
  <xsd:schema xmlns:xsd="http://www.w3.org/2001/XMLSchema" xmlns:xs="http://www.w3.org/2001/XMLSchema" xmlns:p="http://schemas.microsoft.com/office/2006/metadata/properties" xmlns:ns2="ca9888d7-ab01-41ff-bc5f-3977df15e145" targetNamespace="http://schemas.microsoft.com/office/2006/metadata/properties" ma:root="true" ma:fieldsID="e291e7dd830c9e123d5de64d430e0763" ns2:_="">
    <xsd:import namespace="ca9888d7-ab01-41ff-bc5f-3977df15e1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9888d7-ab01-41ff-bc5f-3977df15e1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7A8B42-34EF-4605-BCE8-1B86E78293C6}">
  <ds:schemaRefs>
    <ds:schemaRef ds:uri="http://schemas.microsoft.com/office/infopath/2007/PartnerControls"/>
    <ds:schemaRef ds:uri="http://schemas.microsoft.com/office/2006/documentManagement/types"/>
    <ds:schemaRef ds:uri="ca9888d7-ab01-41ff-bc5f-3977df15e145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146182A-E9D3-4301-9582-237D8CCB6EE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54EF9E-E02F-4B00-A537-08F602C1A6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9888d7-ab01-41ff-bc5f-3977df15e1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2008</Words>
  <Application>Microsoft Office PowerPoint</Application>
  <PresentationFormat>Widescreen</PresentationFormat>
  <Paragraphs>334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Helvetica</vt:lpstr>
      <vt:lpstr>Segoe Sans</vt:lpstr>
      <vt:lpstr>Wingdings</vt:lpstr>
      <vt:lpstr>KU Leuven</vt:lpstr>
      <vt:lpstr>KU Leuven Sedes</vt:lpstr>
      <vt:lpstr>FAIR Data    </vt:lpstr>
      <vt:lpstr>FAIR principles </vt:lpstr>
      <vt:lpstr>Data life cycle</vt:lpstr>
      <vt:lpstr>Data life cycle</vt:lpstr>
      <vt:lpstr>Is existing data available for your project? </vt:lpstr>
      <vt:lpstr>Findable</vt:lpstr>
      <vt:lpstr>PowerPoint Presentation</vt:lpstr>
      <vt:lpstr>Accessible</vt:lpstr>
      <vt:lpstr>PowerPoint Presentation</vt:lpstr>
      <vt:lpstr>PowerPoint Presentation</vt:lpstr>
      <vt:lpstr>Interoperable</vt:lpstr>
      <vt:lpstr>PowerPoint Presentation</vt:lpstr>
      <vt:lpstr>PowerPoint Presentation</vt:lpstr>
      <vt:lpstr>Reusable </vt:lpstr>
      <vt:lpstr>PowerPoint Presentation</vt:lpstr>
      <vt:lpstr>PowerPoint Presentation</vt:lpstr>
      <vt:lpstr>FAIR principles </vt:lpstr>
      <vt:lpstr>FAIR data principles</vt:lpstr>
      <vt:lpstr>Essentials to make your data FAIR</vt:lpstr>
      <vt:lpstr>Trusted repository</vt:lpstr>
      <vt:lpstr>Trusted repository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Repository </vt:lpstr>
      <vt:lpstr>Privacy laws; FAIR ≠ Open</vt:lpstr>
      <vt:lpstr>FAIR personal data</vt:lpstr>
      <vt:lpstr>Can you share data openly</vt:lpstr>
      <vt:lpstr>Check with your institute RDM support if you can share your data openly</vt:lpstr>
      <vt:lpstr>Qualitative data </vt:lpstr>
      <vt:lpstr>Qualitative data</vt:lpstr>
      <vt:lpstr>PowerPoint Presentation</vt:lpstr>
      <vt:lpstr>Data Transfer Agreement </vt:lpstr>
      <vt:lpstr>Data Reuse</vt:lpstr>
      <vt:lpstr>Sensitive non-personal data</vt:lpstr>
      <vt:lpstr>Findable and accessible</vt:lpstr>
      <vt:lpstr>Interoperable and reusable</vt:lpstr>
      <vt:lpstr>Standardization and documentation </vt:lpstr>
      <vt:lpstr>Add documentation</vt:lpstr>
      <vt:lpstr>Standardize</vt:lpstr>
      <vt:lpstr>Codebook</vt:lpstr>
      <vt:lpstr>Readme file </vt:lpstr>
      <vt:lpstr>Select a Licence</vt:lpstr>
      <vt:lpstr>FAIR data</vt:lpstr>
      <vt:lpstr>Make your code FAIR as well</vt:lpstr>
      <vt:lpstr>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Willeke de Haan</dc:creator>
  <cp:lastModifiedBy>Willeke de Haan</cp:lastModifiedBy>
  <cp:revision>2</cp:revision>
  <dcterms:created xsi:type="dcterms:W3CDTF">2017-09-13T11:47:32Z</dcterms:created>
  <dcterms:modified xsi:type="dcterms:W3CDTF">2025-07-14T14:48:36Z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0x01010013A017EB5B2491449A5964C8F4D10CD9</vt:lpwstr>
  </property>
  <property fmtid="{D5CDD505-2E9C-101B-9397-08002B2CF9AE}" pid="3" name="Order">
    <vt:lpwstr>1000.00000000000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